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75" r:id="rId6"/>
    <p:sldId id="27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0B"/>
    <a:srgbClr val="F59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4BF37-20B7-9A4C-9DB5-6FE41E63ED6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016493D-6F67-F249-94DE-C0E5D440B5D3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UNGGAH PROPOSAL: </a:t>
          </a:r>
          <a:b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01 APRIL – 17 JUNI 2024 </a:t>
          </a:r>
        </a:p>
      </dgm:t>
    </dgm:pt>
    <dgm:pt modelId="{B766EE30-4347-A84E-A15E-2AF3EE3C88E1}" type="parTrans" cxnId="{FDC4CAD6-290B-6D46-8EF9-27FAE6F12B3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4C0D6A-73B0-1F41-900C-5D2B1860F7ED}" type="sibTrans" cxnId="{FDC4CAD6-290B-6D46-8EF9-27FAE6F12B36}">
      <dgm:prSet/>
      <dgm:spPr>
        <a:solidFill>
          <a:srgbClr val="F9BD0B"/>
        </a:solidFill>
      </dgm:spPr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69A4EB-42F1-9449-B4D3-5C9C1AC5A040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PENYISIHAN: 18 JUNI – 22 JULI 2024</a:t>
          </a:r>
        </a:p>
      </dgm:t>
    </dgm:pt>
    <dgm:pt modelId="{03D780EC-FA16-E74B-A47E-08331FAC1D42}" type="parTrans" cxnId="{BD336E8E-1834-1749-A77E-A2DB1A62E5E3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F60BAE-191F-9C41-9C19-2A93C12F41E1}" type="sibTrans" cxnId="{BD336E8E-1834-1749-A77E-A2DB1A62E5E3}">
      <dgm:prSet/>
      <dgm:spPr>
        <a:solidFill>
          <a:srgbClr val="F9BD0B"/>
        </a:solidFill>
      </dgm:spPr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E8E120-A112-1345-AC98-0288EEDE1AFF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FINAL: 09 – 13 September 2024 </a:t>
          </a:r>
        </a:p>
      </dgm:t>
    </dgm:pt>
    <dgm:pt modelId="{AE74D7E9-28FF-FF4A-A560-B919A946B475}" type="parTrans" cxnId="{2068FA9D-48F3-354A-9C90-302D01E214D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919388-561E-7A4D-BE3F-46BE273213BB}" type="sibTrans" cxnId="{2068FA9D-48F3-354A-9C90-302D01E214D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FC5058-2311-A64D-9423-1BB2FD50F538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DAFTAR KELOMPOK: </a:t>
          </a:r>
          <a:b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01 APRIL – 14 JUNI 2024 </a:t>
          </a:r>
        </a:p>
      </dgm:t>
    </dgm:pt>
    <dgm:pt modelId="{3CACDDF1-C912-0443-9735-F864158B849A}" type="parTrans" cxnId="{0594A629-1E46-7C4D-882E-DAF6F45B4A5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9056FC-7785-A048-86A1-F49055A9FA7E}" type="sibTrans" cxnId="{0594A629-1E46-7C4D-882E-DAF6F45B4A5F}">
      <dgm:prSet/>
      <dgm:spPr>
        <a:solidFill>
          <a:srgbClr val="F9BD0B"/>
        </a:solidFill>
      </dgm:spPr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6903CB-2072-EC40-83D4-4C23CE582787}" type="pres">
      <dgm:prSet presAssocID="{D414BF37-20B7-9A4C-9DB5-6FE41E63ED6E}" presName="Name0" presStyleCnt="0">
        <dgm:presLayoutVars>
          <dgm:dir/>
          <dgm:resizeHandles val="exact"/>
        </dgm:presLayoutVars>
      </dgm:prSet>
      <dgm:spPr/>
    </dgm:pt>
    <dgm:pt modelId="{A27752D9-CE66-A844-AB8A-0D71A5C36148}" type="pres">
      <dgm:prSet presAssocID="{EFFC5058-2311-A64D-9423-1BB2FD50F538}" presName="node" presStyleLbl="node1" presStyleIdx="0" presStyleCnt="4" custLinFactNeighborX="0">
        <dgm:presLayoutVars>
          <dgm:bulletEnabled val="1"/>
        </dgm:presLayoutVars>
      </dgm:prSet>
      <dgm:spPr/>
    </dgm:pt>
    <dgm:pt modelId="{DAF625BF-68FC-D743-9147-5349C3F3E6E6}" type="pres">
      <dgm:prSet presAssocID="{069056FC-7785-A048-86A1-F49055A9FA7E}" presName="sibTrans" presStyleLbl="sibTrans2D1" presStyleIdx="0" presStyleCnt="3"/>
      <dgm:spPr/>
    </dgm:pt>
    <dgm:pt modelId="{BD7630B1-41AA-9C4A-8174-6075E013B385}" type="pres">
      <dgm:prSet presAssocID="{069056FC-7785-A048-86A1-F49055A9FA7E}" presName="connectorText" presStyleLbl="sibTrans2D1" presStyleIdx="0" presStyleCnt="3"/>
      <dgm:spPr/>
    </dgm:pt>
    <dgm:pt modelId="{FA602F53-48A1-AC4A-A90A-44985E98E8D1}" type="pres">
      <dgm:prSet presAssocID="{9016493D-6F67-F249-94DE-C0E5D440B5D3}" presName="node" presStyleLbl="node1" presStyleIdx="1" presStyleCnt="4">
        <dgm:presLayoutVars>
          <dgm:bulletEnabled val="1"/>
        </dgm:presLayoutVars>
      </dgm:prSet>
      <dgm:spPr/>
    </dgm:pt>
    <dgm:pt modelId="{E1C6F4AC-C60F-CA44-99D1-3435C23D6226}" type="pres">
      <dgm:prSet presAssocID="{454C0D6A-73B0-1F41-900C-5D2B1860F7ED}" presName="sibTrans" presStyleLbl="sibTrans2D1" presStyleIdx="1" presStyleCnt="3"/>
      <dgm:spPr/>
    </dgm:pt>
    <dgm:pt modelId="{63B14E19-E28B-7F44-8A73-9B230641CDC3}" type="pres">
      <dgm:prSet presAssocID="{454C0D6A-73B0-1F41-900C-5D2B1860F7ED}" presName="connectorText" presStyleLbl="sibTrans2D1" presStyleIdx="1" presStyleCnt="3"/>
      <dgm:spPr/>
    </dgm:pt>
    <dgm:pt modelId="{FDD72B13-DA0B-BC42-B03B-59D3AB48E7B4}" type="pres">
      <dgm:prSet presAssocID="{D069A4EB-42F1-9449-B4D3-5C9C1AC5A040}" presName="node" presStyleLbl="node1" presStyleIdx="2" presStyleCnt="4">
        <dgm:presLayoutVars>
          <dgm:bulletEnabled val="1"/>
        </dgm:presLayoutVars>
      </dgm:prSet>
      <dgm:spPr/>
    </dgm:pt>
    <dgm:pt modelId="{9EB07121-457C-B048-B295-A77E6B7F5CC9}" type="pres">
      <dgm:prSet presAssocID="{D9F60BAE-191F-9C41-9C19-2A93C12F41E1}" presName="sibTrans" presStyleLbl="sibTrans2D1" presStyleIdx="2" presStyleCnt="3"/>
      <dgm:spPr/>
    </dgm:pt>
    <dgm:pt modelId="{F6ED314A-6864-E141-884A-54A080F2198D}" type="pres">
      <dgm:prSet presAssocID="{D9F60BAE-191F-9C41-9C19-2A93C12F41E1}" presName="connectorText" presStyleLbl="sibTrans2D1" presStyleIdx="2" presStyleCnt="3"/>
      <dgm:spPr/>
    </dgm:pt>
    <dgm:pt modelId="{ECCA4733-D875-B64C-A185-8BA5850D3378}" type="pres">
      <dgm:prSet presAssocID="{E4E8E120-A112-1345-AC98-0288EEDE1AFF}" presName="node" presStyleLbl="node1" presStyleIdx="3" presStyleCnt="4">
        <dgm:presLayoutVars>
          <dgm:bulletEnabled val="1"/>
        </dgm:presLayoutVars>
      </dgm:prSet>
      <dgm:spPr/>
    </dgm:pt>
  </dgm:ptLst>
  <dgm:cxnLst>
    <dgm:cxn modelId="{1BAB5707-03D6-B446-8E0A-53D130E48B19}" type="presOf" srcId="{EFFC5058-2311-A64D-9423-1BB2FD50F538}" destId="{A27752D9-CE66-A844-AB8A-0D71A5C36148}" srcOrd="0" destOrd="0" presId="urn:microsoft.com/office/officeart/2005/8/layout/process1"/>
    <dgm:cxn modelId="{54EDC814-82DE-CA4A-AEFA-57AD52FE67DB}" type="presOf" srcId="{069056FC-7785-A048-86A1-F49055A9FA7E}" destId="{DAF625BF-68FC-D743-9147-5349C3F3E6E6}" srcOrd="0" destOrd="0" presId="urn:microsoft.com/office/officeart/2005/8/layout/process1"/>
    <dgm:cxn modelId="{4B403621-7168-4342-9081-7CB6AF1C56D5}" type="presOf" srcId="{D9F60BAE-191F-9C41-9C19-2A93C12F41E1}" destId="{9EB07121-457C-B048-B295-A77E6B7F5CC9}" srcOrd="0" destOrd="0" presId="urn:microsoft.com/office/officeart/2005/8/layout/process1"/>
    <dgm:cxn modelId="{0594A629-1E46-7C4D-882E-DAF6F45B4A5F}" srcId="{D414BF37-20B7-9A4C-9DB5-6FE41E63ED6E}" destId="{EFFC5058-2311-A64D-9423-1BB2FD50F538}" srcOrd="0" destOrd="0" parTransId="{3CACDDF1-C912-0443-9735-F864158B849A}" sibTransId="{069056FC-7785-A048-86A1-F49055A9FA7E}"/>
    <dgm:cxn modelId="{19690146-60BF-9E4B-9F57-C5032E629DAD}" type="presOf" srcId="{9016493D-6F67-F249-94DE-C0E5D440B5D3}" destId="{FA602F53-48A1-AC4A-A90A-44985E98E8D1}" srcOrd="0" destOrd="0" presId="urn:microsoft.com/office/officeart/2005/8/layout/process1"/>
    <dgm:cxn modelId="{FEA9EB58-4E2B-784A-8379-DA6B802B00D3}" type="presOf" srcId="{D9F60BAE-191F-9C41-9C19-2A93C12F41E1}" destId="{F6ED314A-6864-E141-884A-54A080F2198D}" srcOrd="1" destOrd="0" presId="urn:microsoft.com/office/officeart/2005/8/layout/process1"/>
    <dgm:cxn modelId="{2DA5DB7C-5EDA-F54D-BA21-380294B8CE8E}" type="presOf" srcId="{D414BF37-20B7-9A4C-9DB5-6FE41E63ED6E}" destId="{D86903CB-2072-EC40-83D4-4C23CE582787}" srcOrd="0" destOrd="0" presId="urn:microsoft.com/office/officeart/2005/8/layout/process1"/>
    <dgm:cxn modelId="{BD336E8E-1834-1749-A77E-A2DB1A62E5E3}" srcId="{D414BF37-20B7-9A4C-9DB5-6FE41E63ED6E}" destId="{D069A4EB-42F1-9449-B4D3-5C9C1AC5A040}" srcOrd="2" destOrd="0" parTransId="{03D780EC-FA16-E74B-A47E-08331FAC1D42}" sibTransId="{D9F60BAE-191F-9C41-9C19-2A93C12F41E1}"/>
    <dgm:cxn modelId="{B6348E9B-9D97-6343-9645-86D69107C29B}" type="presOf" srcId="{454C0D6A-73B0-1F41-900C-5D2B1860F7ED}" destId="{E1C6F4AC-C60F-CA44-99D1-3435C23D6226}" srcOrd="0" destOrd="0" presId="urn:microsoft.com/office/officeart/2005/8/layout/process1"/>
    <dgm:cxn modelId="{2068FA9D-48F3-354A-9C90-302D01E214D1}" srcId="{D414BF37-20B7-9A4C-9DB5-6FE41E63ED6E}" destId="{E4E8E120-A112-1345-AC98-0288EEDE1AFF}" srcOrd="3" destOrd="0" parTransId="{AE74D7E9-28FF-FF4A-A560-B919A946B475}" sibTransId="{9C919388-561E-7A4D-BE3F-46BE273213BB}"/>
    <dgm:cxn modelId="{EC5E70B2-D1EE-1D43-BC6A-245DD7B07454}" type="presOf" srcId="{454C0D6A-73B0-1F41-900C-5D2B1860F7ED}" destId="{63B14E19-E28B-7F44-8A73-9B230641CDC3}" srcOrd="1" destOrd="0" presId="urn:microsoft.com/office/officeart/2005/8/layout/process1"/>
    <dgm:cxn modelId="{FDC4CAD6-290B-6D46-8EF9-27FAE6F12B36}" srcId="{D414BF37-20B7-9A4C-9DB5-6FE41E63ED6E}" destId="{9016493D-6F67-F249-94DE-C0E5D440B5D3}" srcOrd="1" destOrd="0" parTransId="{B766EE30-4347-A84E-A15E-2AF3EE3C88E1}" sibTransId="{454C0D6A-73B0-1F41-900C-5D2B1860F7ED}"/>
    <dgm:cxn modelId="{D46DCCD7-482A-4344-B8F4-DAF43E521B24}" type="presOf" srcId="{E4E8E120-A112-1345-AC98-0288EEDE1AFF}" destId="{ECCA4733-D875-B64C-A185-8BA5850D3378}" srcOrd="0" destOrd="0" presId="urn:microsoft.com/office/officeart/2005/8/layout/process1"/>
    <dgm:cxn modelId="{38129BE2-CAED-6E4D-B2A4-7ECD2B5A431E}" type="presOf" srcId="{069056FC-7785-A048-86A1-F49055A9FA7E}" destId="{BD7630B1-41AA-9C4A-8174-6075E013B385}" srcOrd="1" destOrd="0" presId="urn:microsoft.com/office/officeart/2005/8/layout/process1"/>
    <dgm:cxn modelId="{0AB85DFC-94FE-0C48-A1B2-77087A82B661}" type="presOf" srcId="{D069A4EB-42F1-9449-B4D3-5C9C1AC5A040}" destId="{FDD72B13-DA0B-BC42-B03B-59D3AB48E7B4}" srcOrd="0" destOrd="0" presId="urn:microsoft.com/office/officeart/2005/8/layout/process1"/>
    <dgm:cxn modelId="{D3F17E14-6B6C-7847-90E6-0E0FF65E8587}" type="presParOf" srcId="{D86903CB-2072-EC40-83D4-4C23CE582787}" destId="{A27752D9-CE66-A844-AB8A-0D71A5C36148}" srcOrd="0" destOrd="0" presId="urn:microsoft.com/office/officeart/2005/8/layout/process1"/>
    <dgm:cxn modelId="{CB1DA61A-5EC7-8A49-A68F-187B4862D173}" type="presParOf" srcId="{D86903CB-2072-EC40-83D4-4C23CE582787}" destId="{DAF625BF-68FC-D743-9147-5349C3F3E6E6}" srcOrd="1" destOrd="0" presId="urn:microsoft.com/office/officeart/2005/8/layout/process1"/>
    <dgm:cxn modelId="{C2990C7F-9B82-5D4D-B49D-42533037B660}" type="presParOf" srcId="{DAF625BF-68FC-D743-9147-5349C3F3E6E6}" destId="{BD7630B1-41AA-9C4A-8174-6075E013B385}" srcOrd="0" destOrd="0" presId="urn:microsoft.com/office/officeart/2005/8/layout/process1"/>
    <dgm:cxn modelId="{905CFB46-A64F-D04E-9A8E-7DE656E64C9D}" type="presParOf" srcId="{D86903CB-2072-EC40-83D4-4C23CE582787}" destId="{FA602F53-48A1-AC4A-A90A-44985E98E8D1}" srcOrd="2" destOrd="0" presId="urn:microsoft.com/office/officeart/2005/8/layout/process1"/>
    <dgm:cxn modelId="{C33672A3-5643-3E40-ABBD-468D2795E5D3}" type="presParOf" srcId="{D86903CB-2072-EC40-83D4-4C23CE582787}" destId="{E1C6F4AC-C60F-CA44-99D1-3435C23D6226}" srcOrd="3" destOrd="0" presId="urn:microsoft.com/office/officeart/2005/8/layout/process1"/>
    <dgm:cxn modelId="{C7D91304-BB76-A340-86AC-577E82714DFF}" type="presParOf" srcId="{E1C6F4AC-C60F-CA44-99D1-3435C23D6226}" destId="{63B14E19-E28B-7F44-8A73-9B230641CDC3}" srcOrd="0" destOrd="0" presId="urn:microsoft.com/office/officeart/2005/8/layout/process1"/>
    <dgm:cxn modelId="{D9D05704-8BDD-134D-BCAE-2C83DE976E02}" type="presParOf" srcId="{D86903CB-2072-EC40-83D4-4C23CE582787}" destId="{FDD72B13-DA0B-BC42-B03B-59D3AB48E7B4}" srcOrd="4" destOrd="0" presId="urn:microsoft.com/office/officeart/2005/8/layout/process1"/>
    <dgm:cxn modelId="{EB070437-BFD6-0943-A188-FB6B2177AF06}" type="presParOf" srcId="{D86903CB-2072-EC40-83D4-4C23CE582787}" destId="{9EB07121-457C-B048-B295-A77E6B7F5CC9}" srcOrd="5" destOrd="0" presId="urn:microsoft.com/office/officeart/2005/8/layout/process1"/>
    <dgm:cxn modelId="{60B3B8E5-D434-234F-A9B9-1B8E5D5EBCBD}" type="presParOf" srcId="{9EB07121-457C-B048-B295-A77E6B7F5CC9}" destId="{F6ED314A-6864-E141-884A-54A080F2198D}" srcOrd="0" destOrd="0" presId="urn:microsoft.com/office/officeart/2005/8/layout/process1"/>
    <dgm:cxn modelId="{AAB9BE5B-DCAE-A041-B84C-3132FE57580E}" type="presParOf" srcId="{D86903CB-2072-EC40-83D4-4C23CE582787}" destId="{ECCA4733-D875-B64C-A185-8BA5850D3378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24CA3-6BB2-CF4B-8608-5F9638CCC2BA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E6786B-2084-E24F-BD04-8CF0F0A1587A}">
      <dgm:prSet phldrT="[Text]"/>
      <dgm:spPr>
        <a:ln>
          <a:solidFill>
            <a:srgbClr val="F9BD0B"/>
          </a:solidFill>
        </a:ln>
      </dgm:spPr>
      <dgm:t>
        <a:bodyPr/>
        <a:lstStyle/>
        <a:p>
          <a:pPr algn="just"/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Aplikasi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mampu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berjalan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baik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memenuhi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tujuan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dicapai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memperlihatkan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sisi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pendidikan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mempunyai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dampak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manfaat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sekaligus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unsur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menghibur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entertainment value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dari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sebuah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</dgm:t>
    </dgm:pt>
    <dgm:pt modelId="{70826942-8AD0-8941-AE52-F1094796DDCC}" type="parTrans" cxnId="{61864F36-FA20-FC42-B80C-805FF493023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E35B75-DEF7-7546-9355-CA09F250C5EE}" type="sibTrans" cxnId="{61864F36-FA20-FC42-B80C-805FF493023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8B17A3-6063-2B44-8345-52F3D8F684FB}">
      <dgm:prSet phldrT="[Text]"/>
      <dgm:spPr>
        <a:solidFill>
          <a:srgbClr val="F59719"/>
        </a:solidFill>
      </dgm:spPr>
      <dgm:t>
        <a:bodyPr/>
        <a:lstStyle/>
        <a:p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</a:p>
      </dgm:t>
    </dgm:pt>
    <dgm:pt modelId="{879243BE-46E7-F147-8D7E-EA39582B000A}" type="parTrans" cxnId="{0E42A7BB-2EC2-C745-9D69-7AC55221B05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13B31B-56F0-C44E-BB12-9E25615D6587}" type="sibTrans" cxnId="{0E42A7BB-2EC2-C745-9D69-7AC55221B05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AFC57B-A2C9-DF41-8A38-BB82ED0DCCD2}">
      <dgm:prSet phldrT="[Text]"/>
      <dgm:spPr>
        <a:solidFill>
          <a:srgbClr val="F59719"/>
        </a:solidFill>
      </dgm:spPr>
      <dgm:t>
        <a:bodyPr/>
        <a:lstStyle/>
        <a:p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KRITERIA</a:t>
          </a:r>
        </a:p>
      </dgm:t>
    </dgm:pt>
    <dgm:pt modelId="{5B181DCC-09FF-8048-8A77-B03AA4D7C1DD}" type="parTrans" cxnId="{D7736D56-5958-7443-80F7-CEE65FA02F3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12C23E8-E942-DC45-87A2-EE2AEDCC7AD3}" type="sibTrans" cxnId="{D7736D56-5958-7443-80F7-CEE65FA02F3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BCE981-2D0D-9744-859D-BC5E5B0755EA}">
      <dgm:prSet phldrT="[Text]"/>
      <dgm:spPr>
        <a:ln>
          <a:solidFill>
            <a:srgbClr val="F9BD0B"/>
          </a:solidFill>
        </a:ln>
      </dgm:spPr>
      <dgm:t>
        <a:bodyPr/>
        <a:lstStyle/>
        <a:p>
          <a:pPr algn="just"/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TIK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Peningkatan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Pelayanan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Publik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Menuju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Masyarakat Indonesia yang Sejahtera</a:t>
          </a:r>
        </a:p>
      </dgm:t>
    </dgm:pt>
    <dgm:pt modelId="{8B936976-27C5-2C4D-9AD8-D97D5958FC46}" type="parTrans" cxnId="{3C0BB5DF-6ACC-AA46-AC80-B76F65455B9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71D7A1-F533-CB4C-836E-866EFB0BB012}" type="sibTrans" cxnId="{3C0BB5DF-6ACC-AA46-AC80-B76F65455B9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EA643C-EBA7-BC4C-8CFE-B64C63167FFA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 SARA</a:t>
          </a:r>
        </a:p>
      </dgm:t>
    </dgm:pt>
    <dgm:pt modelId="{FFB75F64-E26A-384A-B223-FE68A20D5CA1}" type="parTrans" cxnId="{E064F599-81A4-8544-9410-D6513853CA53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9908AA-6D74-1F40-9E21-18019EDA9C7A}" type="sibTrans" cxnId="{E064F599-81A4-8544-9410-D6513853CA53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7AFFC7-8F31-8C4A-BEAB-8327DF357468}">
      <dgm:prSet phldrT="[Text]"/>
      <dgm:spPr>
        <a:solidFill>
          <a:srgbClr val="F59719"/>
        </a:solidFill>
      </dgm:spPr>
      <dgm:t>
        <a:bodyPr/>
        <a:lstStyle/>
        <a:p>
          <a:r>
            <a:rPr lang="en-GB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CATATAN PENTING</a:t>
          </a:r>
          <a:endParaRPr lang="en-GB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400316-3189-DE4D-84FC-37D4337CEF56}" type="parTrans" cxnId="{F69714BF-E003-764D-AA42-CFC5CF6015B5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BD87789-5D42-D240-8473-7CF32E52488A}" type="sibTrans" cxnId="{F69714BF-E003-764D-AA42-CFC5CF6015B5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F795CB-C4FB-3445-94E9-330F55369F82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Melanggar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UU &amp; Hukum di Indonesia</a:t>
          </a:r>
        </a:p>
      </dgm:t>
    </dgm:pt>
    <dgm:pt modelId="{32F3C986-C601-6744-A421-C582C663AA7D}" type="parTrans" cxnId="{151440EC-C3C6-9C42-89F4-48AAD056E0AA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3E21963-4D52-034A-A4DB-0C43B1663DA5}" type="sibTrans" cxnId="{151440EC-C3C6-9C42-89F4-48AAD056E0AA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F93A57-AF55-CA4B-9A7A-A4C148F0EF76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Belum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pernah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dipublikasikan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DA13AC-EE80-384A-80FD-30EEB39757F3}" type="parTrans" cxnId="{1317BAF4-E3A4-3E43-B9FB-B728E75705E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8F094B-4232-064C-9E17-E3AD827683A7}" type="sibTrans" cxnId="{1317BAF4-E3A4-3E43-B9FB-B728E75705E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99C6CD-EB61-C345-BFAF-DF75CC5E368F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Platform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bebas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88EBC5-5D58-FC4E-9CFC-B5CDD8D2AA39}" type="parTrans" cxnId="{470CD61C-AAEB-3546-B6AC-01E588AE26A4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F99F66-1925-404F-8D29-15B61F92F46D}" type="sibTrans" cxnId="{470CD61C-AAEB-3546-B6AC-01E588AE26A4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7EF4D7-B9C1-AF45-9867-9A999DFF2D7C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Perhatikan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HKI</a:t>
          </a:r>
        </a:p>
      </dgm:t>
    </dgm:pt>
    <dgm:pt modelId="{99367A46-34A5-B842-AB2A-1A849B22D35D}" type="parTrans" cxnId="{9043AF35-2D4B-0046-8B6C-64E6F45DB3B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7A54AA-45E0-284A-8DCB-D9D1B77AF5AA}" type="sibTrans" cxnId="{9043AF35-2D4B-0046-8B6C-64E6F45DB3B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B06366-9A73-F040-8D4E-59A46B3C27B9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radikal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666FA2-015A-2C4C-8518-35CAE81D9307}" type="parTrans" cxnId="{A69FA910-4283-4445-ABBC-B44228834B1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663D98-0E66-1D4D-AF46-D070E4B6DE5B}" type="sibTrans" cxnId="{A69FA910-4283-4445-ABBC-B44228834B1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AC4C7B-1F4E-9342-8499-C0D90F0A0041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pronografi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EA951D-7200-B147-B4EC-B85B03669A50}" type="parTrans" cxnId="{2CE64DC0-9B27-BD4C-B925-4B993BB5F192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0DFA49A-0C96-DF47-A1FC-783D9490B9C7}" type="sibTrans" cxnId="{2CE64DC0-9B27-BD4C-B925-4B993BB5F192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C6ACF2-0BA7-5245-88F4-2C01855B7203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kekerasan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F4B86D-0C83-CB4B-8AF7-699231BDD897}" type="parTrans" cxnId="{CF1BC737-DCF1-8841-ACB0-D5051ED9453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8EBBE4-B943-1846-BB70-7CDFC1DC46F4}" type="sibTrans" cxnId="{CF1BC737-DCF1-8841-ACB0-D5051ED9453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371C92-A882-CF4D-A79D-2A1F0D9B6213}">
      <dgm:prSet phldrT="[Text]"/>
      <dgm:spPr>
        <a:ln>
          <a:solidFill>
            <a:srgbClr val="F9BD0B"/>
          </a:solidFill>
        </a:ln>
      </dgm:spPr>
      <dgm:t>
        <a:bodyPr/>
        <a:lstStyle/>
        <a:p>
          <a:pPr algn="just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Divisi X: 17 </a:t>
          </a:r>
          <a:r>
            <a:rPr lang="en-GB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SGDs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GB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Development Goals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gm:t>
    </dgm:pt>
    <dgm:pt modelId="{AB2E7636-A9E7-3E43-8C6E-683C74CEB2B8}" type="parTrans" cxnId="{E721A558-CE89-C243-A6E2-74BFE29A535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F35724-8DE7-6C48-B329-B29427AC7056}" type="sibTrans" cxnId="{E721A558-CE89-C243-A6E2-74BFE29A535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5DE4FF-9B62-8246-86F9-C62FA3423DA2}">
      <dgm:prSet phldrT="[Text]"/>
      <dgm:spPr>
        <a:ln>
          <a:solidFill>
            <a:srgbClr val="F9BD0B"/>
          </a:solidFill>
        </a:ln>
      </dgm:spPr>
      <dgm:t>
        <a:bodyPr/>
        <a:lstStyle/>
        <a:p>
          <a:pPr algn="just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Solusi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diajukan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harus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secara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jelas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terkait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spesifik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GEMASTIK XVII,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sekaligus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dapat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terhubung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satu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atau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lebih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SDG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</dgm:t>
    </dgm:pt>
    <dgm:pt modelId="{1A3C95FF-BB08-1D43-9033-8D97CB05BCB6}" type="parTrans" cxnId="{F48C0BA0-52E8-DE4F-970F-0CCBEB38E6A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10690B-B128-EE4C-AAB3-B1DEFEE23BF9}" type="sibTrans" cxnId="{F48C0BA0-52E8-DE4F-970F-0CCBEB38E6A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348351-BDCA-DD4E-9B24-923748ACA134}">
      <dgm:prSet phldrT="[Text]"/>
      <dgm:spPr>
        <a:ln>
          <a:solidFill>
            <a:srgbClr val="F9BD0B"/>
          </a:solidFill>
        </a:ln>
      </dgm:spPr>
      <dgm:t>
        <a:bodyPr/>
        <a:lstStyle/>
        <a:p>
          <a:pPr algn="just"/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Disarankan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merinci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target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indikator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terkait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SDG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dipilih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</dgm:t>
    </dgm:pt>
    <dgm:pt modelId="{F9DB297A-4B5D-AC43-8011-274CF3273C5F}" type="parTrans" cxnId="{40C42CB6-FD97-D14E-9D6A-45C4CB9C61E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ED91E3-53D9-7D40-9A08-92D75EBCA365}" type="sibTrans" cxnId="{40C42CB6-FD97-D14E-9D6A-45C4CB9C61E1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8916F7-CA9F-CC41-8786-FF2556C7FE24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Check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Gemastik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2024</a:t>
          </a:r>
        </a:p>
      </dgm:t>
    </dgm:pt>
    <dgm:pt modelId="{3C6EFB16-D661-8647-9E54-45DEF8D0A7FE}" type="parTrans" cxnId="{7BEF8305-7CDC-9145-9F9F-6C4B7D28E1BA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B36911-EDA3-C94E-AC14-271FD0F58D2E}" type="sibTrans" cxnId="{7BEF8305-7CDC-9145-9F9F-6C4B7D28E1BA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302A10-0271-4A4F-8D05-B590C65135A3}" type="pres">
      <dgm:prSet presAssocID="{B2A24CA3-6BB2-CF4B-8608-5F9638CCC2BA}" presName="linear" presStyleCnt="0">
        <dgm:presLayoutVars>
          <dgm:dir/>
          <dgm:animLvl val="lvl"/>
          <dgm:resizeHandles val="exact"/>
        </dgm:presLayoutVars>
      </dgm:prSet>
      <dgm:spPr/>
    </dgm:pt>
    <dgm:pt modelId="{0AB8B9B1-ADC4-B345-9E24-D619FF94261A}" type="pres">
      <dgm:prSet presAssocID="{F1AFC57B-A2C9-DF41-8A38-BB82ED0DCCD2}" presName="parentLin" presStyleCnt="0"/>
      <dgm:spPr/>
    </dgm:pt>
    <dgm:pt modelId="{7D116CD7-2C5C-C044-8920-2F1D0F6054EE}" type="pres">
      <dgm:prSet presAssocID="{F1AFC57B-A2C9-DF41-8A38-BB82ED0DCCD2}" presName="parentLeftMargin" presStyleLbl="node1" presStyleIdx="0" presStyleCnt="3"/>
      <dgm:spPr/>
    </dgm:pt>
    <dgm:pt modelId="{CE7400E3-425D-A649-91D7-50F9CD93CD58}" type="pres">
      <dgm:prSet presAssocID="{F1AFC57B-A2C9-DF41-8A38-BB82ED0DCC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187512-B67E-0745-A652-08C3ED419372}" type="pres">
      <dgm:prSet presAssocID="{F1AFC57B-A2C9-DF41-8A38-BB82ED0DCCD2}" presName="negativeSpace" presStyleCnt="0"/>
      <dgm:spPr/>
    </dgm:pt>
    <dgm:pt modelId="{0A017513-09DF-FE45-8226-E323D7C71665}" type="pres">
      <dgm:prSet presAssocID="{F1AFC57B-A2C9-DF41-8A38-BB82ED0DCCD2}" presName="childText" presStyleLbl="conFgAcc1" presStyleIdx="0" presStyleCnt="3">
        <dgm:presLayoutVars>
          <dgm:bulletEnabled val="1"/>
        </dgm:presLayoutVars>
      </dgm:prSet>
      <dgm:spPr/>
    </dgm:pt>
    <dgm:pt modelId="{80C0D661-D458-304E-8E7D-8EA317ED5604}" type="pres">
      <dgm:prSet presAssocID="{112C23E8-E942-DC45-87A2-EE2AEDCC7AD3}" presName="spaceBetweenRectangles" presStyleCnt="0"/>
      <dgm:spPr/>
    </dgm:pt>
    <dgm:pt modelId="{872B783D-73B0-AE4B-A969-C59E0685BC66}" type="pres">
      <dgm:prSet presAssocID="{CD8B17A3-6063-2B44-8345-52F3D8F684FB}" presName="parentLin" presStyleCnt="0"/>
      <dgm:spPr/>
    </dgm:pt>
    <dgm:pt modelId="{2D79AB6E-BD11-2B4E-BA3C-B1B984E0164E}" type="pres">
      <dgm:prSet presAssocID="{CD8B17A3-6063-2B44-8345-52F3D8F684FB}" presName="parentLeftMargin" presStyleLbl="node1" presStyleIdx="0" presStyleCnt="3"/>
      <dgm:spPr/>
    </dgm:pt>
    <dgm:pt modelId="{3D507BA9-AD59-0E46-AD80-EFE7204A70DE}" type="pres">
      <dgm:prSet presAssocID="{CD8B17A3-6063-2B44-8345-52F3D8F684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057508-D532-204C-8C72-7834E49A93AE}" type="pres">
      <dgm:prSet presAssocID="{CD8B17A3-6063-2B44-8345-52F3D8F684FB}" presName="negativeSpace" presStyleCnt="0"/>
      <dgm:spPr/>
    </dgm:pt>
    <dgm:pt modelId="{5B594115-8F7A-FB40-AF7B-D1088446BE3E}" type="pres">
      <dgm:prSet presAssocID="{CD8B17A3-6063-2B44-8345-52F3D8F684FB}" presName="childText" presStyleLbl="conFgAcc1" presStyleIdx="1" presStyleCnt="3">
        <dgm:presLayoutVars>
          <dgm:bulletEnabled val="1"/>
        </dgm:presLayoutVars>
      </dgm:prSet>
      <dgm:spPr/>
    </dgm:pt>
    <dgm:pt modelId="{C986A5BF-F544-6B4E-90C9-158479CD1E1D}" type="pres">
      <dgm:prSet presAssocID="{6213B31B-56F0-C44E-BB12-9E25615D6587}" presName="spaceBetweenRectangles" presStyleCnt="0"/>
      <dgm:spPr/>
    </dgm:pt>
    <dgm:pt modelId="{5306E7BF-E39A-A64F-A8DE-38F22E17411E}" type="pres">
      <dgm:prSet presAssocID="{3E7AFFC7-8F31-8C4A-BEAB-8327DF357468}" presName="parentLin" presStyleCnt="0"/>
      <dgm:spPr/>
    </dgm:pt>
    <dgm:pt modelId="{62F82858-0711-794B-9FB0-F76085AA99D2}" type="pres">
      <dgm:prSet presAssocID="{3E7AFFC7-8F31-8C4A-BEAB-8327DF357468}" presName="parentLeftMargin" presStyleLbl="node1" presStyleIdx="1" presStyleCnt="3"/>
      <dgm:spPr/>
    </dgm:pt>
    <dgm:pt modelId="{A27BA5DB-DCFE-C940-80DB-A8DA3E906048}" type="pres">
      <dgm:prSet presAssocID="{3E7AFFC7-8F31-8C4A-BEAB-8327DF3574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FFBFDE-D2FF-E141-8185-CC8E3118512E}" type="pres">
      <dgm:prSet presAssocID="{3E7AFFC7-8F31-8C4A-BEAB-8327DF357468}" presName="negativeSpace" presStyleCnt="0"/>
      <dgm:spPr/>
    </dgm:pt>
    <dgm:pt modelId="{6F009D07-85BA-604E-97E4-1FF0B600E31D}" type="pres">
      <dgm:prSet presAssocID="{3E7AFFC7-8F31-8C4A-BEAB-8327DF3574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EF8305-7CDC-9145-9F9F-6C4B7D28E1BA}" srcId="{3E7AFFC7-8F31-8C4A-BEAB-8327DF357468}" destId="{148916F7-CA9F-CC41-8786-FF2556C7FE24}" srcOrd="8" destOrd="0" parTransId="{3C6EFB16-D661-8647-9E54-45DEF8D0A7FE}" sibTransId="{A8B36911-EDA3-C94E-AC14-271FD0F58D2E}"/>
    <dgm:cxn modelId="{A69FA910-4283-4445-ABBC-B44228834B1F}" srcId="{3E7AFFC7-8F31-8C4A-BEAB-8327DF357468}" destId="{EFB06366-9A73-F040-8D4E-59A46B3C27B9}" srcOrd="4" destOrd="0" parTransId="{24666FA2-015A-2C4C-8518-35CAE81D9307}" sibTransId="{86663D98-0E66-1D4D-AF46-D070E4B6DE5B}"/>
    <dgm:cxn modelId="{470CD61C-AAEB-3546-B6AC-01E588AE26A4}" srcId="{3E7AFFC7-8F31-8C4A-BEAB-8327DF357468}" destId="{2299C6CD-EB61-C345-BFAF-DF75CC5E368F}" srcOrd="0" destOrd="0" parTransId="{2F88EBC5-5D58-FC4E-9CFC-B5CDD8D2AA39}" sibTransId="{50F99F66-1925-404F-8D29-15B61F92F46D}"/>
    <dgm:cxn modelId="{C3E1E529-3135-EE4C-AEBF-FF3DD77704A5}" type="presOf" srcId="{3E7AFFC7-8F31-8C4A-BEAB-8327DF357468}" destId="{62F82858-0711-794B-9FB0-F76085AA99D2}" srcOrd="0" destOrd="0" presId="urn:microsoft.com/office/officeart/2005/8/layout/list1"/>
    <dgm:cxn modelId="{57D70235-35CF-0A44-9402-2261F452F307}" type="presOf" srcId="{F1AFC57B-A2C9-DF41-8A38-BB82ED0DCCD2}" destId="{7D116CD7-2C5C-C044-8920-2F1D0F6054EE}" srcOrd="0" destOrd="0" presId="urn:microsoft.com/office/officeart/2005/8/layout/list1"/>
    <dgm:cxn modelId="{9043AF35-2D4B-0046-8B6C-64E6F45DB3BE}" srcId="{3E7AFFC7-8F31-8C4A-BEAB-8327DF357468}" destId="{657EF4D7-B9C1-AF45-9867-9A999DFF2D7C}" srcOrd="2" destOrd="0" parTransId="{99367A46-34A5-B842-AB2A-1A849B22D35D}" sibTransId="{5B7A54AA-45E0-284A-8DCB-D9D1B77AF5AA}"/>
    <dgm:cxn modelId="{61864F36-FA20-FC42-B80C-805FF4930239}" srcId="{F1AFC57B-A2C9-DF41-8A38-BB82ED0DCCD2}" destId="{B1E6786B-2084-E24F-BD04-8CF0F0A1587A}" srcOrd="0" destOrd="0" parTransId="{70826942-8AD0-8941-AE52-F1094796DDCC}" sibTransId="{6AE35B75-DEF7-7546-9355-CA09F250C5EE}"/>
    <dgm:cxn modelId="{CF1BC737-DCF1-8841-ACB0-D5051ED94530}" srcId="{3E7AFFC7-8F31-8C4A-BEAB-8327DF357468}" destId="{0DC6ACF2-0BA7-5245-88F4-2C01855B7203}" srcOrd="6" destOrd="0" parTransId="{0AF4B86D-0C83-CB4B-8AF7-699231BDD897}" sibTransId="{2A8EBBE4-B943-1846-BB70-7CDFC1DC46F4}"/>
    <dgm:cxn modelId="{19DB9A38-9307-3743-8679-265DFCCD752D}" type="presOf" srcId="{B2A24CA3-6BB2-CF4B-8608-5F9638CCC2BA}" destId="{8C302A10-0271-4A4F-8D05-B590C65135A3}" srcOrd="0" destOrd="0" presId="urn:microsoft.com/office/officeart/2005/8/layout/list1"/>
    <dgm:cxn modelId="{D31D203F-5088-9F4F-BA30-484D4889C574}" type="presOf" srcId="{F55DE4FF-9B62-8246-86F9-C62FA3423DA2}" destId="{5B594115-8F7A-FB40-AF7B-D1088446BE3E}" srcOrd="0" destOrd="2" presId="urn:microsoft.com/office/officeart/2005/8/layout/list1"/>
    <dgm:cxn modelId="{A3C39A54-4313-CF46-8F5F-BF2D81D1E4BA}" type="presOf" srcId="{B1E6786B-2084-E24F-BD04-8CF0F0A1587A}" destId="{0A017513-09DF-FE45-8226-E323D7C71665}" srcOrd="0" destOrd="0" presId="urn:microsoft.com/office/officeart/2005/8/layout/list1"/>
    <dgm:cxn modelId="{D7736D56-5958-7443-80F7-CEE65FA02F31}" srcId="{B2A24CA3-6BB2-CF4B-8608-5F9638CCC2BA}" destId="{F1AFC57B-A2C9-DF41-8A38-BB82ED0DCCD2}" srcOrd="0" destOrd="0" parTransId="{5B181DCC-09FF-8048-8A77-B03AA4D7C1DD}" sibTransId="{112C23E8-E942-DC45-87A2-EE2AEDCC7AD3}"/>
    <dgm:cxn modelId="{E721A558-CE89-C243-A6E2-74BFE29A5350}" srcId="{CD8B17A3-6063-2B44-8345-52F3D8F684FB}" destId="{2E371C92-A882-CF4D-A79D-2A1F0D9B6213}" srcOrd="1" destOrd="0" parTransId="{AB2E7636-A9E7-3E43-8C6E-683C74CEB2B8}" sibTransId="{9EF35724-8DE7-6C48-B329-B29427AC7056}"/>
    <dgm:cxn modelId="{E1439A5B-2C12-4644-BB82-ED905DE4229F}" type="presOf" srcId="{3E7AFFC7-8F31-8C4A-BEAB-8327DF357468}" destId="{A27BA5DB-DCFE-C940-80DB-A8DA3E906048}" srcOrd="1" destOrd="0" presId="urn:microsoft.com/office/officeart/2005/8/layout/list1"/>
    <dgm:cxn modelId="{54B6C36E-57DB-6B4D-92A2-692FEF42DB7D}" type="presOf" srcId="{F1AFC57B-A2C9-DF41-8A38-BB82ED0DCCD2}" destId="{CE7400E3-425D-A649-91D7-50F9CD93CD58}" srcOrd="1" destOrd="0" presId="urn:microsoft.com/office/officeart/2005/8/layout/list1"/>
    <dgm:cxn modelId="{060CF173-D42F-BF43-8BAA-799487876A91}" type="presOf" srcId="{148916F7-CA9F-CC41-8786-FF2556C7FE24}" destId="{6F009D07-85BA-604E-97E4-1FF0B600E31D}" srcOrd="0" destOrd="8" presId="urn:microsoft.com/office/officeart/2005/8/layout/list1"/>
    <dgm:cxn modelId="{8F88CE7D-9EF3-D845-81B9-E328F3518024}" type="presOf" srcId="{EFB06366-9A73-F040-8D4E-59A46B3C27B9}" destId="{6F009D07-85BA-604E-97E4-1FF0B600E31D}" srcOrd="0" destOrd="4" presId="urn:microsoft.com/office/officeart/2005/8/layout/list1"/>
    <dgm:cxn modelId="{DDE29E81-AC36-C447-A944-BEC1ECDF9A84}" type="presOf" srcId="{2E371C92-A882-CF4D-A79D-2A1F0D9B6213}" destId="{5B594115-8F7A-FB40-AF7B-D1088446BE3E}" srcOrd="0" destOrd="1" presId="urn:microsoft.com/office/officeart/2005/8/layout/list1"/>
    <dgm:cxn modelId="{F9DF4F91-FAEA-E946-A0F6-B0DE7F8FB1BE}" type="presOf" srcId="{CD8B17A3-6063-2B44-8345-52F3D8F684FB}" destId="{3D507BA9-AD59-0E46-AD80-EFE7204A70DE}" srcOrd="1" destOrd="0" presId="urn:microsoft.com/office/officeart/2005/8/layout/list1"/>
    <dgm:cxn modelId="{E064F599-81A4-8544-9410-D6513853CA53}" srcId="{3E7AFFC7-8F31-8C4A-BEAB-8327DF357468}" destId="{76EA643C-EBA7-BC4C-8CFE-B64C63167FFA}" srcOrd="3" destOrd="0" parTransId="{FFB75F64-E26A-384A-B223-FE68A20D5CA1}" sibTransId="{D09908AA-6D74-1F40-9E21-18019EDA9C7A}"/>
    <dgm:cxn modelId="{F48C0BA0-52E8-DE4F-970F-0CCBEB38E6AE}" srcId="{CD8B17A3-6063-2B44-8345-52F3D8F684FB}" destId="{F55DE4FF-9B62-8246-86F9-C62FA3423DA2}" srcOrd="2" destOrd="0" parTransId="{1A3C95FF-BB08-1D43-9033-8D97CB05BCB6}" sibTransId="{4C10690B-B128-EE4C-AAB3-B1DEFEE23BF9}"/>
    <dgm:cxn modelId="{56F21CA1-C761-4F4D-A1E7-96971D76D3FC}" type="presOf" srcId="{B7AC4C7B-1F4E-9342-8499-C0D90F0A0041}" destId="{6F009D07-85BA-604E-97E4-1FF0B600E31D}" srcOrd="0" destOrd="5" presId="urn:microsoft.com/office/officeart/2005/8/layout/list1"/>
    <dgm:cxn modelId="{A3F736A9-6F1F-9F42-A94D-805BF40A2165}" type="presOf" srcId="{657EF4D7-B9C1-AF45-9867-9A999DFF2D7C}" destId="{6F009D07-85BA-604E-97E4-1FF0B600E31D}" srcOrd="0" destOrd="2" presId="urn:microsoft.com/office/officeart/2005/8/layout/list1"/>
    <dgm:cxn modelId="{40C42CB6-FD97-D14E-9D6A-45C4CB9C61E1}" srcId="{CD8B17A3-6063-2B44-8345-52F3D8F684FB}" destId="{A4348351-BDCA-DD4E-9B24-923748ACA134}" srcOrd="3" destOrd="0" parTransId="{F9DB297A-4B5D-AC43-8011-274CF3273C5F}" sibTransId="{B3ED91E3-53D9-7D40-9A08-92D75EBCA365}"/>
    <dgm:cxn modelId="{0E42A7BB-2EC2-C745-9D69-7AC55221B058}" srcId="{B2A24CA3-6BB2-CF4B-8608-5F9638CCC2BA}" destId="{CD8B17A3-6063-2B44-8345-52F3D8F684FB}" srcOrd="1" destOrd="0" parTransId="{879243BE-46E7-F147-8D7E-EA39582B000A}" sibTransId="{6213B31B-56F0-C44E-BB12-9E25615D6587}"/>
    <dgm:cxn modelId="{F69714BF-E003-764D-AA42-CFC5CF6015B5}" srcId="{B2A24CA3-6BB2-CF4B-8608-5F9638CCC2BA}" destId="{3E7AFFC7-8F31-8C4A-BEAB-8327DF357468}" srcOrd="2" destOrd="0" parTransId="{AE400316-3189-DE4D-84FC-37D4337CEF56}" sibTransId="{6BD87789-5D42-D240-8473-7CF32E52488A}"/>
    <dgm:cxn modelId="{2CE64DC0-9B27-BD4C-B925-4B993BB5F192}" srcId="{3E7AFFC7-8F31-8C4A-BEAB-8327DF357468}" destId="{B7AC4C7B-1F4E-9342-8499-C0D90F0A0041}" srcOrd="5" destOrd="0" parTransId="{0AEA951D-7200-B147-B4EC-B85B03669A50}" sibTransId="{00DFA49A-0C96-DF47-A1FC-783D9490B9C7}"/>
    <dgm:cxn modelId="{76A754CB-2FBB-4347-B78E-507370275943}" type="presOf" srcId="{CD8B17A3-6063-2B44-8345-52F3D8F684FB}" destId="{2D79AB6E-BD11-2B4E-BA3C-B1B984E0164E}" srcOrd="0" destOrd="0" presId="urn:microsoft.com/office/officeart/2005/8/layout/list1"/>
    <dgm:cxn modelId="{304208CC-6EE1-654B-9BC0-0898BE96439B}" type="presOf" srcId="{A4348351-BDCA-DD4E-9B24-923748ACA134}" destId="{5B594115-8F7A-FB40-AF7B-D1088446BE3E}" srcOrd="0" destOrd="3" presId="urn:microsoft.com/office/officeart/2005/8/layout/list1"/>
    <dgm:cxn modelId="{69899DD3-4FC4-6E44-A77B-0422961D8F07}" type="presOf" srcId="{0DC6ACF2-0BA7-5245-88F4-2C01855B7203}" destId="{6F009D07-85BA-604E-97E4-1FF0B600E31D}" srcOrd="0" destOrd="6" presId="urn:microsoft.com/office/officeart/2005/8/layout/list1"/>
    <dgm:cxn modelId="{3C0BB5DF-6ACC-AA46-AC80-B76F65455B96}" srcId="{CD8B17A3-6063-2B44-8345-52F3D8F684FB}" destId="{F1BCE981-2D0D-9744-859D-BC5E5B0755EA}" srcOrd="0" destOrd="0" parTransId="{8B936976-27C5-2C4D-9AD8-D97D5958FC46}" sibTransId="{6771D7A1-F533-CB4C-836E-866EFB0BB012}"/>
    <dgm:cxn modelId="{AF3DB9E5-541E-D04A-9113-475B7DA52E3E}" type="presOf" srcId="{2299C6CD-EB61-C345-BFAF-DF75CC5E368F}" destId="{6F009D07-85BA-604E-97E4-1FF0B600E31D}" srcOrd="0" destOrd="0" presId="urn:microsoft.com/office/officeart/2005/8/layout/list1"/>
    <dgm:cxn modelId="{8F8F5AEA-6722-0A4E-8245-3A8549855E31}" type="presOf" srcId="{27F795CB-C4FB-3445-94E9-330F55369F82}" destId="{6F009D07-85BA-604E-97E4-1FF0B600E31D}" srcOrd="0" destOrd="7" presId="urn:microsoft.com/office/officeart/2005/8/layout/list1"/>
    <dgm:cxn modelId="{151440EC-C3C6-9C42-89F4-48AAD056E0AA}" srcId="{3E7AFFC7-8F31-8C4A-BEAB-8327DF357468}" destId="{27F795CB-C4FB-3445-94E9-330F55369F82}" srcOrd="7" destOrd="0" parTransId="{32F3C986-C601-6744-A421-C582C663AA7D}" sibTransId="{F3E21963-4D52-034A-A4DB-0C43B1663DA5}"/>
    <dgm:cxn modelId="{E4C504F1-290E-034D-80BF-ECE30D5C2BE9}" type="presOf" srcId="{F1BCE981-2D0D-9744-859D-BC5E5B0755EA}" destId="{5B594115-8F7A-FB40-AF7B-D1088446BE3E}" srcOrd="0" destOrd="0" presId="urn:microsoft.com/office/officeart/2005/8/layout/list1"/>
    <dgm:cxn modelId="{C66DFBF2-02E3-974B-8069-5821B4D3A235}" type="presOf" srcId="{0DF93A57-AF55-CA4B-9A7A-A4C148F0EF76}" destId="{6F009D07-85BA-604E-97E4-1FF0B600E31D}" srcOrd="0" destOrd="1" presId="urn:microsoft.com/office/officeart/2005/8/layout/list1"/>
    <dgm:cxn modelId="{1317BAF4-E3A4-3E43-B9FB-B728E75705E1}" srcId="{3E7AFFC7-8F31-8C4A-BEAB-8327DF357468}" destId="{0DF93A57-AF55-CA4B-9A7A-A4C148F0EF76}" srcOrd="1" destOrd="0" parTransId="{02DA13AC-EE80-384A-80FD-30EEB39757F3}" sibTransId="{F88F094B-4232-064C-9E17-E3AD827683A7}"/>
    <dgm:cxn modelId="{1E3CA0FD-977C-5742-8D97-AF5D76E4E18A}" type="presOf" srcId="{76EA643C-EBA7-BC4C-8CFE-B64C63167FFA}" destId="{6F009D07-85BA-604E-97E4-1FF0B600E31D}" srcOrd="0" destOrd="3" presId="urn:microsoft.com/office/officeart/2005/8/layout/list1"/>
    <dgm:cxn modelId="{D9F121D6-34CD-2643-A856-20A4C54552ED}" type="presParOf" srcId="{8C302A10-0271-4A4F-8D05-B590C65135A3}" destId="{0AB8B9B1-ADC4-B345-9E24-D619FF94261A}" srcOrd="0" destOrd="0" presId="urn:microsoft.com/office/officeart/2005/8/layout/list1"/>
    <dgm:cxn modelId="{F652C689-FA94-2B46-ADC8-9C4D5418A62D}" type="presParOf" srcId="{0AB8B9B1-ADC4-B345-9E24-D619FF94261A}" destId="{7D116CD7-2C5C-C044-8920-2F1D0F6054EE}" srcOrd="0" destOrd="0" presId="urn:microsoft.com/office/officeart/2005/8/layout/list1"/>
    <dgm:cxn modelId="{0CDCDF5A-CDB2-3E4A-B243-539311DB6DC2}" type="presParOf" srcId="{0AB8B9B1-ADC4-B345-9E24-D619FF94261A}" destId="{CE7400E3-425D-A649-91D7-50F9CD93CD58}" srcOrd="1" destOrd="0" presId="urn:microsoft.com/office/officeart/2005/8/layout/list1"/>
    <dgm:cxn modelId="{A4ECC4B4-502F-5F49-B213-EBFC531464BC}" type="presParOf" srcId="{8C302A10-0271-4A4F-8D05-B590C65135A3}" destId="{F3187512-B67E-0745-A652-08C3ED419372}" srcOrd="1" destOrd="0" presId="urn:microsoft.com/office/officeart/2005/8/layout/list1"/>
    <dgm:cxn modelId="{C478AD82-8B71-3E44-BF6E-CFAAEFDDF644}" type="presParOf" srcId="{8C302A10-0271-4A4F-8D05-B590C65135A3}" destId="{0A017513-09DF-FE45-8226-E323D7C71665}" srcOrd="2" destOrd="0" presId="urn:microsoft.com/office/officeart/2005/8/layout/list1"/>
    <dgm:cxn modelId="{B9BE12E5-E842-F449-84D0-C7FE59A887BF}" type="presParOf" srcId="{8C302A10-0271-4A4F-8D05-B590C65135A3}" destId="{80C0D661-D458-304E-8E7D-8EA317ED5604}" srcOrd="3" destOrd="0" presId="urn:microsoft.com/office/officeart/2005/8/layout/list1"/>
    <dgm:cxn modelId="{CB983B89-67A7-DE4E-B0B9-C6CBA658EAFB}" type="presParOf" srcId="{8C302A10-0271-4A4F-8D05-B590C65135A3}" destId="{872B783D-73B0-AE4B-A969-C59E0685BC66}" srcOrd="4" destOrd="0" presId="urn:microsoft.com/office/officeart/2005/8/layout/list1"/>
    <dgm:cxn modelId="{4F6E4C1B-83FD-E844-9609-C047371F0D2A}" type="presParOf" srcId="{872B783D-73B0-AE4B-A969-C59E0685BC66}" destId="{2D79AB6E-BD11-2B4E-BA3C-B1B984E0164E}" srcOrd="0" destOrd="0" presId="urn:microsoft.com/office/officeart/2005/8/layout/list1"/>
    <dgm:cxn modelId="{3E1F4ADE-2EC1-7346-9242-CDACB34C6EA2}" type="presParOf" srcId="{872B783D-73B0-AE4B-A969-C59E0685BC66}" destId="{3D507BA9-AD59-0E46-AD80-EFE7204A70DE}" srcOrd="1" destOrd="0" presId="urn:microsoft.com/office/officeart/2005/8/layout/list1"/>
    <dgm:cxn modelId="{4F7CBDD5-3924-4B4E-982D-B63938361DD8}" type="presParOf" srcId="{8C302A10-0271-4A4F-8D05-B590C65135A3}" destId="{2E057508-D532-204C-8C72-7834E49A93AE}" srcOrd="5" destOrd="0" presId="urn:microsoft.com/office/officeart/2005/8/layout/list1"/>
    <dgm:cxn modelId="{A38F5BBD-A400-254B-B107-7C9F9EA2EBA4}" type="presParOf" srcId="{8C302A10-0271-4A4F-8D05-B590C65135A3}" destId="{5B594115-8F7A-FB40-AF7B-D1088446BE3E}" srcOrd="6" destOrd="0" presId="urn:microsoft.com/office/officeart/2005/8/layout/list1"/>
    <dgm:cxn modelId="{FC4E334B-33E3-834F-B859-85B034C9A030}" type="presParOf" srcId="{8C302A10-0271-4A4F-8D05-B590C65135A3}" destId="{C986A5BF-F544-6B4E-90C9-158479CD1E1D}" srcOrd="7" destOrd="0" presId="urn:microsoft.com/office/officeart/2005/8/layout/list1"/>
    <dgm:cxn modelId="{6012FE91-F29C-E846-9B7B-F01E44FC1A24}" type="presParOf" srcId="{8C302A10-0271-4A4F-8D05-B590C65135A3}" destId="{5306E7BF-E39A-A64F-A8DE-38F22E17411E}" srcOrd="8" destOrd="0" presId="urn:microsoft.com/office/officeart/2005/8/layout/list1"/>
    <dgm:cxn modelId="{08A6A5CB-A19D-6642-86B1-22AC3123DCB7}" type="presParOf" srcId="{5306E7BF-E39A-A64F-A8DE-38F22E17411E}" destId="{62F82858-0711-794B-9FB0-F76085AA99D2}" srcOrd="0" destOrd="0" presId="urn:microsoft.com/office/officeart/2005/8/layout/list1"/>
    <dgm:cxn modelId="{65BCA92D-A93B-904C-B402-8246D7C02F29}" type="presParOf" srcId="{5306E7BF-E39A-A64F-A8DE-38F22E17411E}" destId="{A27BA5DB-DCFE-C940-80DB-A8DA3E906048}" srcOrd="1" destOrd="0" presId="urn:microsoft.com/office/officeart/2005/8/layout/list1"/>
    <dgm:cxn modelId="{9778041A-F750-A840-8427-4E52530B3AF6}" type="presParOf" srcId="{8C302A10-0271-4A4F-8D05-B590C65135A3}" destId="{5FFFBFDE-D2FF-E141-8185-CC8E3118512E}" srcOrd="9" destOrd="0" presId="urn:microsoft.com/office/officeart/2005/8/layout/list1"/>
    <dgm:cxn modelId="{C8B1D732-7EA0-2E45-86D9-DF7A3FDF8BB0}" type="presParOf" srcId="{8C302A10-0271-4A4F-8D05-B590C65135A3}" destId="{6F009D07-85BA-604E-97E4-1FF0B600E31D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24CA3-6BB2-CF4B-8608-5F9638CCC2B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6EF89D-6DE4-084B-B8E2-84E70FDDC271}">
      <dgm:prSet phldrT="[Text]"/>
      <dgm:spPr>
        <a:solidFill>
          <a:srgbClr val="F59719"/>
        </a:solidFill>
        <a:ln>
          <a:noFill/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PENYISIHAN</a:t>
          </a:r>
        </a:p>
      </dgm:t>
    </dgm:pt>
    <dgm:pt modelId="{A292B85A-575F-D547-BD9B-1FDFD5C42C53}" type="parTrans" cxnId="{FBE038E1-0013-B741-A918-CE88E40C1F8E}">
      <dgm:prSet/>
      <dgm:spPr/>
      <dgm:t>
        <a:bodyPr/>
        <a:lstStyle/>
        <a:p>
          <a:endParaRPr lang="en-GB"/>
        </a:p>
      </dgm:t>
    </dgm:pt>
    <dgm:pt modelId="{C60B828E-70C9-124C-9BBF-9BD2338FB299}" type="sibTrans" cxnId="{FBE038E1-0013-B741-A918-CE88E40C1F8E}">
      <dgm:prSet/>
      <dgm:spPr/>
      <dgm:t>
        <a:bodyPr/>
        <a:lstStyle/>
        <a:p>
          <a:endParaRPr lang="en-GB"/>
        </a:p>
      </dgm:t>
    </dgm:pt>
    <dgm:pt modelId="{3FF6D719-6170-E44F-A374-0B9AF0E720DB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PROPOSAL (CHECK PANDUAN)</a:t>
          </a:r>
        </a:p>
      </dgm:t>
    </dgm:pt>
    <dgm:pt modelId="{C0A717F4-7EE1-5F42-BBC8-BECEC984359A}" type="parTrans" cxnId="{8D25020A-070C-4043-873D-C8A9205A05DA}">
      <dgm:prSet/>
      <dgm:spPr/>
      <dgm:t>
        <a:bodyPr/>
        <a:lstStyle/>
        <a:p>
          <a:endParaRPr lang="en-GB"/>
        </a:p>
      </dgm:t>
    </dgm:pt>
    <dgm:pt modelId="{787BDD6E-7236-874C-AC0A-9166130D2358}" type="sibTrans" cxnId="{8D25020A-070C-4043-873D-C8A9205A05DA}">
      <dgm:prSet/>
      <dgm:spPr/>
      <dgm:t>
        <a:bodyPr/>
        <a:lstStyle/>
        <a:p>
          <a:endParaRPr lang="en-GB"/>
        </a:p>
      </dgm:t>
    </dgm:pt>
    <dgm:pt modelId="{48124415-7BB8-3845-A118-A53B0592306D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 FILE (KARYA)</a:t>
          </a:r>
        </a:p>
      </dgm:t>
    </dgm:pt>
    <dgm:pt modelId="{66BC4159-E27B-F841-BF4B-D1C3DB258266}" type="parTrans" cxnId="{E9C6898E-41F2-B24F-948A-65C5EC3ADBA6}">
      <dgm:prSet/>
      <dgm:spPr/>
      <dgm:t>
        <a:bodyPr/>
        <a:lstStyle/>
        <a:p>
          <a:endParaRPr lang="en-GB"/>
        </a:p>
      </dgm:t>
    </dgm:pt>
    <dgm:pt modelId="{31EAE563-D65B-4246-8A90-3639027BBB84}" type="sibTrans" cxnId="{E9C6898E-41F2-B24F-948A-65C5EC3ADBA6}">
      <dgm:prSet/>
      <dgm:spPr/>
      <dgm:t>
        <a:bodyPr/>
        <a:lstStyle/>
        <a:p>
          <a:endParaRPr lang="en-GB"/>
        </a:p>
      </dgm:t>
    </dgm:pt>
    <dgm:pt modelId="{58C189C0-CEE2-3041-A317-3F94B0AB8398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 INSTALASI (JIKA ADA)</a:t>
          </a:r>
        </a:p>
      </dgm:t>
    </dgm:pt>
    <dgm:pt modelId="{F040524A-93A2-2045-BBE0-C4182BCDA08C}" type="parTrans" cxnId="{ABFBE49F-6274-0648-AB0B-3BB46299DADD}">
      <dgm:prSet/>
      <dgm:spPr/>
      <dgm:t>
        <a:bodyPr/>
        <a:lstStyle/>
        <a:p>
          <a:endParaRPr lang="en-GB"/>
        </a:p>
      </dgm:t>
    </dgm:pt>
    <dgm:pt modelId="{F008DA78-DE2A-5F4C-A71F-2EC790829938}" type="sibTrans" cxnId="{ABFBE49F-6274-0648-AB0B-3BB46299DADD}">
      <dgm:prSet/>
      <dgm:spPr/>
      <dgm:t>
        <a:bodyPr/>
        <a:lstStyle/>
        <a:p>
          <a:endParaRPr lang="en-GB"/>
        </a:p>
      </dgm:t>
    </dgm:pt>
    <dgm:pt modelId="{8FF6020F-2581-C447-85A5-90B1B7EC205D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DEMO (CHECK PANDUAN)</a:t>
          </a:r>
        </a:p>
      </dgm:t>
    </dgm:pt>
    <dgm:pt modelId="{C1F6A004-4DCA-B24E-A432-021496DD2603}" type="parTrans" cxnId="{0BE0195E-D28B-8744-8449-3EDA23A40940}">
      <dgm:prSet/>
      <dgm:spPr/>
      <dgm:t>
        <a:bodyPr/>
        <a:lstStyle/>
        <a:p>
          <a:endParaRPr lang="en-GB"/>
        </a:p>
      </dgm:t>
    </dgm:pt>
    <dgm:pt modelId="{7A8048B0-5563-034C-BB88-3FF988DE0889}" type="sibTrans" cxnId="{0BE0195E-D28B-8744-8449-3EDA23A40940}">
      <dgm:prSet/>
      <dgm:spPr/>
      <dgm:t>
        <a:bodyPr/>
        <a:lstStyle/>
        <a:p>
          <a:endParaRPr lang="en-GB"/>
        </a:p>
      </dgm:t>
    </dgm:pt>
    <dgm:pt modelId="{09C65551-7AD4-2C4D-A14E-2C3C56BCEF7C}">
      <dgm:prSet phldrT="[Text]"/>
      <dgm:spPr>
        <a:solidFill>
          <a:srgbClr val="F59719"/>
        </a:solidFill>
        <a:ln>
          <a:noFill/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PROPOSAL</a:t>
          </a:r>
        </a:p>
      </dgm:t>
    </dgm:pt>
    <dgm:pt modelId="{A11186FB-207E-FD44-9731-F933656FE683}" type="parTrans" cxnId="{7B345E55-874A-1C45-9DC2-913D8BAE091B}">
      <dgm:prSet/>
      <dgm:spPr/>
      <dgm:t>
        <a:bodyPr/>
        <a:lstStyle/>
        <a:p>
          <a:endParaRPr lang="en-GB"/>
        </a:p>
      </dgm:t>
    </dgm:pt>
    <dgm:pt modelId="{EE9C8719-CC70-674E-994B-4C425B2EF294}" type="sibTrans" cxnId="{7B345E55-874A-1C45-9DC2-913D8BAE091B}">
      <dgm:prSet/>
      <dgm:spPr/>
      <dgm:t>
        <a:bodyPr/>
        <a:lstStyle/>
        <a:p>
          <a:endParaRPr lang="en-GB"/>
        </a:p>
      </dgm:t>
    </dgm:pt>
    <dgm:pt modelId="{6651FDCD-D800-814D-8923-5706D11036F6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Nama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D0E10A-1685-E34B-BED9-AF7982705B44}" type="parTrans" cxnId="{EF7DED55-5834-3A4C-AC07-01EFF10EDC2C}">
      <dgm:prSet/>
      <dgm:spPr/>
      <dgm:t>
        <a:bodyPr/>
        <a:lstStyle/>
        <a:p>
          <a:endParaRPr lang="en-GB"/>
        </a:p>
      </dgm:t>
    </dgm:pt>
    <dgm:pt modelId="{50E94EF7-5A1B-B841-A9B6-D63468C696C5}" type="sibTrans" cxnId="{EF7DED55-5834-3A4C-AC07-01EFF10EDC2C}">
      <dgm:prSet/>
      <dgm:spPr/>
      <dgm:t>
        <a:bodyPr/>
        <a:lstStyle/>
        <a:p>
          <a:endParaRPr lang="en-GB"/>
        </a:p>
      </dgm:t>
    </dgm:pt>
    <dgm:pt modelId="{FF9A7267-58D2-8E4F-8B94-0ACA8FFFD018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&amp;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motivasi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4C18D2-E9ED-454E-88DE-072211F8332B}" type="parTrans" cxnId="{457653DA-8315-A34E-8413-9BE9D8087DEA}">
      <dgm:prSet/>
      <dgm:spPr/>
      <dgm:t>
        <a:bodyPr/>
        <a:lstStyle/>
        <a:p>
          <a:endParaRPr lang="en-GB"/>
        </a:p>
      </dgm:t>
    </dgm:pt>
    <dgm:pt modelId="{B30AD26D-E1C5-694C-9B32-A2F0BECE88B6}" type="sibTrans" cxnId="{457653DA-8315-A34E-8413-9BE9D8087DEA}">
      <dgm:prSet/>
      <dgm:spPr/>
      <dgm:t>
        <a:bodyPr/>
        <a:lstStyle/>
        <a:p>
          <a:endParaRPr lang="en-GB"/>
        </a:p>
      </dgm:t>
    </dgm:pt>
    <dgm:pt modelId="{63F74352-F1C8-8F42-8EDA-5DA88670213C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GDD</a:t>
          </a:r>
        </a:p>
      </dgm:t>
    </dgm:pt>
    <dgm:pt modelId="{8888FBC5-FF51-684E-BC50-CB7FC1FF666E}" type="parTrans" cxnId="{B51A3E40-4155-6048-B6C6-2A42DF91B52B}">
      <dgm:prSet/>
      <dgm:spPr/>
      <dgm:t>
        <a:bodyPr/>
        <a:lstStyle/>
        <a:p>
          <a:endParaRPr lang="en-GB"/>
        </a:p>
      </dgm:t>
    </dgm:pt>
    <dgm:pt modelId="{9430195F-ACDF-3E45-8A8D-85840963AC73}" type="sibTrans" cxnId="{B51A3E40-4155-6048-B6C6-2A42DF91B52B}">
      <dgm:prSet/>
      <dgm:spPr/>
      <dgm:t>
        <a:bodyPr/>
        <a:lstStyle/>
        <a:p>
          <a:endParaRPr lang="en-GB"/>
        </a:p>
      </dgm:t>
    </dgm:pt>
    <dgm:pt modelId="{1072DEA8-9CFB-0E4C-A6A1-62A9305CCDA9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Teknologi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Sumber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Daya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324AF3D-C465-FF4A-AC91-664E0EDAA868}" type="parTrans" cxnId="{2263A31C-C4A3-B644-8389-37CA0D7C4288}">
      <dgm:prSet/>
      <dgm:spPr/>
      <dgm:t>
        <a:bodyPr/>
        <a:lstStyle/>
        <a:p>
          <a:endParaRPr lang="en-GB"/>
        </a:p>
      </dgm:t>
    </dgm:pt>
    <dgm:pt modelId="{EC83D540-9DA2-6442-A791-C235E494E616}" type="sibTrans" cxnId="{2263A31C-C4A3-B644-8389-37CA0D7C4288}">
      <dgm:prSet/>
      <dgm:spPr/>
      <dgm:t>
        <a:bodyPr/>
        <a:lstStyle/>
        <a:p>
          <a:endParaRPr lang="en-GB"/>
        </a:p>
      </dgm:t>
    </dgm:pt>
    <dgm:pt modelId="{295CD9BD-B9B9-C945-8F20-39EB34DEED0E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Tahapan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9C7871-709C-7147-A6A5-C5FB2960951B}" type="parTrans" cxnId="{041595AD-B296-1E45-B68E-97BF89C9BB86}">
      <dgm:prSet/>
      <dgm:spPr/>
      <dgm:t>
        <a:bodyPr/>
        <a:lstStyle/>
        <a:p>
          <a:endParaRPr lang="en-GB"/>
        </a:p>
      </dgm:t>
    </dgm:pt>
    <dgm:pt modelId="{020BCE5E-106A-174E-BB54-7625EBE88653}" type="sibTrans" cxnId="{041595AD-B296-1E45-B68E-97BF89C9BB86}">
      <dgm:prSet/>
      <dgm:spPr/>
      <dgm:t>
        <a:bodyPr/>
        <a:lstStyle/>
        <a:p>
          <a:endParaRPr lang="en-GB"/>
        </a:p>
      </dgm:t>
    </dgm:pt>
    <dgm:pt modelId="{24B5CA44-959E-0642-819B-F51FF2E85338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Hasil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jika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gm:t>
    </dgm:pt>
    <dgm:pt modelId="{980646F5-D143-944D-BD97-3F4FB07181A7}" type="parTrans" cxnId="{DD4A6139-CD99-E143-B7FD-8F95486C27F7}">
      <dgm:prSet/>
      <dgm:spPr/>
      <dgm:t>
        <a:bodyPr/>
        <a:lstStyle/>
        <a:p>
          <a:endParaRPr lang="en-GB"/>
        </a:p>
      </dgm:t>
    </dgm:pt>
    <dgm:pt modelId="{BC8B6EB2-53B7-6A40-831D-923C42108B45}" type="sibTrans" cxnId="{DD4A6139-CD99-E143-B7FD-8F95486C27F7}">
      <dgm:prSet/>
      <dgm:spPr/>
      <dgm:t>
        <a:bodyPr/>
        <a:lstStyle/>
        <a:p>
          <a:endParaRPr lang="en-GB"/>
        </a:p>
      </dgm:t>
    </dgm:pt>
    <dgm:pt modelId="{51EFDBD1-FDFD-AA4B-A55D-6D414DB81FBA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SURAT PERNYATAAN </a:t>
          </a:r>
        </a:p>
      </dgm:t>
    </dgm:pt>
    <dgm:pt modelId="{619DA5B2-B5CE-F948-8D5F-169B29E18266}" type="parTrans" cxnId="{0C3E272A-E0A1-644B-95D4-D0AF1B879833}">
      <dgm:prSet/>
      <dgm:spPr/>
      <dgm:t>
        <a:bodyPr/>
        <a:lstStyle/>
        <a:p>
          <a:endParaRPr lang="en-GB"/>
        </a:p>
      </dgm:t>
    </dgm:pt>
    <dgm:pt modelId="{FA3BCD27-7ED8-6F4A-9E68-A0121C891E9D}" type="sibTrans" cxnId="{0C3E272A-E0A1-644B-95D4-D0AF1B879833}">
      <dgm:prSet/>
      <dgm:spPr/>
      <dgm:t>
        <a:bodyPr/>
        <a:lstStyle/>
        <a:p>
          <a:endParaRPr lang="en-GB"/>
        </a:p>
      </dgm:t>
    </dgm:pt>
    <dgm:pt modelId="{D94E5D2B-A428-AB4E-9B6E-1D3734DA37AC}" type="pres">
      <dgm:prSet presAssocID="{B2A24CA3-6BB2-CF4B-8608-5F9638CCC2BA}" presName="Name0" presStyleCnt="0">
        <dgm:presLayoutVars>
          <dgm:dir/>
          <dgm:animLvl val="lvl"/>
          <dgm:resizeHandles val="exact"/>
        </dgm:presLayoutVars>
      </dgm:prSet>
      <dgm:spPr/>
    </dgm:pt>
    <dgm:pt modelId="{B4FEFBA6-0E5C-E845-A6FE-B1312BA9C28B}" type="pres">
      <dgm:prSet presAssocID="{CD6EF89D-6DE4-084B-B8E2-84E70FDDC271}" presName="composite" presStyleCnt="0"/>
      <dgm:spPr/>
    </dgm:pt>
    <dgm:pt modelId="{E5F57921-E181-1542-BF1B-D7C1ABE4D47F}" type="pres">
      <dgm:prSet presAssocID="{CD6EF89D-6DE4-084B-B8E2-84E70FDDC2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ADBD6C5-595F-5D40-8B1E-7A8456268F01}" type="pres">
      <dgm:prSet presAssocID="{CD6EF89D-6DE4-084B-B8E2-84E70FDDC271}" presName="desTx" presStyleLbl="alignAccFollowNode1" presStyleIdx="0" presStyleCnt="2">
        <dgm:presLayoutVars>
          <dgm:bulletEnabled val="1"/>
        </dgm:presLayoutVars>
      </dgm:prSet>
      <dgm:spPr/>
    </dgm:pt>
    <dgm:pt modelId="{75659311-170F-EB4F-A971-7F625F259E3B}" type="pres">
      <dgm:prSet presAssocID="{C60B828E-70C9-124C-9BBF-9BD2338FB299}" presName="space" presStyleCnt="0"/>
      <dgm:spPr/>
    </dgm:pt>
    <dgm:pt modelId="{EBDA308A-468A-BF4E-A1E8-D4629B4D8173}" type="pres">
      <dgm:prSet presAssocID="{09C65551-7AD4-2C4D-A14E-2C3C56BCEF7C}" presName="composite" presStyleCnt="0"/>
      <dgm:spPr/>
    </dgm:pt>
    <dgm:pt modelId="{192E2E28-6DE0-F44A-AE1A-D7D49523AC14}" type="pres">
      <dgm:prSet presAssocID="{09C65551-7AD4-2C4D-A14E-2C3C56BCEF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48409D2-23DC-DD49-B0FA-F9B0EAF196F7}" type="pres">
      <dgm:prSet presAssocID="{09C65551-7AD4-2C4D-A14E-2C3C56BCEF7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0A66904-5E7B-2047-B3EB-DD971E4B5D47}" type="presOf" srcId="{58C189C0-CEE2-3041-A317-3F94B0AB8398}" destId="{9ADBD6C5-595F-5D40-8B1E-7A8456268F01}" srcOrd="0" destOrd="3" presId="urn:microsoft.com/office/officeart/2005/8/layout/hList1"/>
    <dgm:cxn modelId="{8D25020A-070C-4043-873D-C8A9205A05DA}" srcId="{CD6EF89D-6DE4-084B-B8E2-84E70FDDC271}" destId="{3FF6D719-6170-E44F-A374-0B9AF0E720DB}" srcOrd="1" destOrd="0" parTransId="{C0A717F4-7EE1-5F42-BBC8-BECEC984359A}" sibTransId="{787BDD6E-7236-874C-AC0A-9166130D2358}"/>
    <dgm:cxn modelId="{AABC2E16-F6A2-624A-B4CF-663F221569B5}" type="presOf" srcId="{CD6EF89D-6DE4-084B-B8E2-84E70FDDC271}" destId="{E5F57921-E181-1542-BF1B-D7C1ABE4D47F}" srcOrd="0" destOrd="0" presId="urn:microsoft.com/office/officeart/2005/8/layout/hList1"/>
    <dgm:cxn modelId="{2263A31C-C4A3-B644-8389-37CA0D7C4288}" srcId="{09C65551-7AD4-2C4D-A14E-2C3C56BCEF7C}" destId="{1072DEA8-9CFB-0E4C-A6A1-62A9305CCDA9}" srcOrd="3" destOrd="0" parTransId="{2324AF3D-C465-FF4A-AC91-664E0EDAA868}" sibTransId="{EC83D540-9DA2-6442-A791-C235E494E616}"/>
    <dgm:cxn modelId="{FA539120-2B9E-D940-9200-966D7220C5EB}" type="presOf" srcId="{24B5CA44-959E-0642-819B-F51FF2E85338}" destId="{B48409D2-23DC-DD49-B0FA-F9B0EAF196F7}" srcOrd="0" destOrd="5" presId="urn:microsoft.com/office/officeart/2005/8/layout/hList1"/>
    <dgm:cxn modelId="{0C3E272A-E0A1-644B-95D4-D0AF1B879833}" srcId="{CD6EF89D-6DE4-084B-B8E2-84E70FDDC271}" destId="{51EFDBD1-FDFD-AA4B-A55D-6D414DB81FBA}" srcOrd="0" destOrd="0" parTransId="{619DA5B2-B5CE-F948-8D5F-169B29E18266}" sibTransId="{FA3BCD27-7ED8-6F4A-9E68-A0121C891E9D}"/>
    <dgm:cxn modelId="{DD4A6139-CD99-E143-B7FD-8F95486C27F7}" srcId="{09C65551-7AD4-2C4D-A14E-2C3C56BCEF7C}" destId="{24B5CA44-959E-0642-819B-F51FF2E85338}" srcOrd="5" destOrd="0" parTransId="{980646F5-D143-944D-BD97-3F4FB07181A7}" sibTransId="{BC8B6EB2-53B7-6A40-831D-923C42108B45}"/>
    <dgm:cxn modelId="{B51A3E40-4155-6048-B6C6-2A42DF91B52B}" srcId="{09C65551-7AD4-2C4D-A14E-2C3C56BCEF7C}" destId="{63F74352-F1C8-8F42-8EDA-5DA88670213C}" srcOrd="2" destOrd="0" parTransId="{8888FBC5-FF51-684E-BC50-CB7FC1FF666E}" sibTransId="{9430195F-ACDF-3E45-8A8D-85840963AC73}"/>
    <dgm:cxn modelId="{7AD8E242-760E-7D47-A2EC-8EBB485D3969}" type="presOf" srcId="{6651FDCD-D800-814D-8923-5706D11036F6}" destId="{B48409D2-23DC-DD49-B0FA-F9B0EAF196F7}" srcOrd="0" destOrd="0" presId="urn:microsoft.com/office/officeart/2005/8/layout/hList1"/>
    <dgm:cxn modelId="{7B345E55-874A-1C45-9DC2-913D8BAE091B}" srcId="{B2A24CA3-6BB2-CF4B-8608-5F9638CCC2BA}" destId="{09C65551-7AD4-2C4D-A14E-2C3C56BCEF7C}" srcOrd="1" destOrd="0" parTransId="{A11186FB-207E-FD44-9731-F933656FE683}" sibTransId="{EE9C8719-CC70-674E-994B-4C425B2EF294}"/>
    <dgm:cxn modelId="{EF7DED55-5834-3A4C-AC07-01EFF10EDC2C}" srcId="{09C65551-7AD4-2C4D-A14E-2C3C56BCEF7C}" destId="{6651FDCD-D800-814D-8923-5706D11036F6}" srcOrd="0" destOrd="0" parTransId="{94D0E10A-1685-E34B-BED9-AF7982705B44}" sibTransId="{50E94EF7-5A1B-B841-A9B6-D63468C696C5}"/>
    <dgm:cxn modelId="{0BE0195E-D28B-8744-8449-3EDA23A40940}" srcId="{CD6EF89D-6DE4-084B-B8E2-84E70FDDC271}" destId="{8FF6020F-2581-C447-85A5-90B1B7EC205D}" srcOrd="4" destOrd="0" parTransId="{C1F6A004-4DCA-B24E-A432-021496DD2603}" sibTransId="{7A8048B0-5563-034C-BB88-3FF988DE0889}"/>
    <dgm:cxn modelId="{4BF3465E-768E-FC46-8AD1-1701B3675450}" type="presOf" srcId="{63F74352-F1C8-8F42-8EDA-5DA88670213C}" destId="{B48409D2-23DC-DD49-B0FA-F9B0EAF196F7}" srcOrd="0" destOrd="2" presId="urn:microsoft.com/office/officeart/2005/8/layout/hList1"/>
    <dgm:cxn modelId="{0DBC2A60-E43F-9D41-8FFC-D394C4C899C3}" type="presOf" srcId="{295CD9BD-B9B9-C945-8F20-39EB34DEED0E}" destId="{B48409D2-23DC-DD49-B0FA-F9B0EAF196F7}" srcOrd="0" destOrd="4" presId="urn:microsoft.com/office/officeart/2005/8/layout/hList1"/>
    <dgm:cxn modelId="{B6632862-ED83-794D-AC16-C2E05B85E35D}" type="presOf" srcId="{09C65551-7AD4-2C4D-A14E-2C3C56BCEF7C}" destId="{192E2E28-6DE0-F44A-AE1A-D7D49523AC14}" srcOrd="0" destOrd="0" presId="urn:microsoft.com/office/officeart/2005/8/layout/hList1"/>
    <dgm:cxn modelId="{D2AEDF6C-E808-3A45-B045-48CF526D418C}" type="presOf" srcId="{B2A24CA3-6BB2-CF4B-8608-5F9638CCC2BA}" destId="{D94E5D2B-A428-AB4E-9B6E-1D3734DA37AC}" srcOrd="0" destOrd="0" presId="urn:microsoft.com/office/officeart/2005/8/layout/hList1"/>
    <dgm:cxn modelId="{AB3C3F7D-E7E1-C441-BA57-AD65D1479331}" type="presOf" srcId="{48124415-7BB8-3845-A118-A53B0592306D}" destId="{9ADBD6C5-595F-5D40-8B1E-7A8456268F01}" srcOrd="0" destOrd="2" presId="urn:microsoft.com/office/officeart/2005/8/layout/hList1"/>
    <dgm:cxn modelId="{CB498088-98ED-9544-A7D4-284DBD79C0D7}" type="presOf" srcId="{8FF6020F-2581-C447-85A5-90B1B7EC205D}" destId="{9ADBD6C5-595F-5D40-8B1E-7A8456268F01}" srcOrd="0" destOrd="4" presId="urn:microsoft.com/office/officeart/2005/8/layout/hList1"/>
    <dgm:cxn modelId="{E9C6898E-41F2-B24F-948A-65C5EC3ADBA6}" srcId="{CD6EF89D-6DE4-084B-B8E2-84E70FDDC271}" destId="{48124415-7BB8-3845-A118-A53B0592306D}" srcOrd="2" destOrd="0" parTransId="{66BC4159-E27B-F841-BF4B-D1C3DB258266}" sibTransId="{31EAE563-D65B-4246-8A90-3639027BBB84}"/>
    <dgm:cxn modelId="{ABFBE49F-6274-0648-AB0B-3BB46299DADD}" srcId="{CD6EF89D-6DE4-084B-B8E2-84E70FDDC271}" destId="{58C189C0-CEE2-3041-A317-3F94B0AB8398}" srcOrd="3" destOrd="0" parTransId="{F040524A-93A2-2045-BBE0-C4182BCDA08C}" sibTransId="{F008DA78-DE2A-5F4C-A71F-2EC790829938}"/>
    <dgm:cxn modelId="{CA1681A1-0564-F748-AA94-FC24B2340DFE}" type="presOf" srcId="{51EFDBD1-FDFD-AA4B-A55D-6D414DB81FBA}" destId="{9ADBD6C5-595F-5D40-8B1E-7A8456268F01}" srcOrd="0" destOrd="0" presId="urn:microsoft.com/office/officeart/2005/8/layout/hList1"/>
    <dgm:cxn modelId="{041595AD-B296-1E45-B68E-97BF89C9BB86}" srcId="{09C65551-7AD4-2C4D-A14E-2C3C56BCEF7C}" destId="{295CD9BD-B9B9-C945-8F20-39EB34DEED0E}" srcOrd="4" destOrd="0" parTransId="{ED9C7871-709C-7147-A6A5-C5FB2960951B}" sibTransId="{020BCE5E-106A-174E-BB54-7625EBE88653}"/>
    <dgm:cxn modelId="{98D567BC-806A-6C40-87A2-E01FCD64CF5C}" type="presOf" srcId="{FF9A7267-58D2-8E4F-8B94-0ACA8FFFD018}" destId="{B48409D2-23DC-DD49-B0FA-F9B0EAF196F7}" srcOrd="0" destOrd="1" presId="urn:microsoft.com/office/officeart/2005/8/layout/hList1"/>
    <dgm:cxn modelId="{457653DA-8315-A34E-8413-9BE9D8087DEA}" srcId="{09C65551-7AD4-2C4D-A14E-2C3C56BCEF7C}" destId="{FF9A7267-58D2-8E4F-8B94-0ACA8FFFD018}" srcOrd="1" destOrd="0" parTransId="{FB4C18D2-E9ED-454E-88DE-072211F8332B}" sibTransId="{B30AD26D-E1C5-694C-9B32-A2F0BECE88B6}"/>
    <dgm:cxn modelId="{60EB66DC-7F09-C047-8ECE-AC50DDC976ED}" type="presOf" srcId="{1072DEA8-9CFB-0E4C-A6A1-62A9305CCDA9}" destId="{B48409D2-23DC-DD49-B0FA-F9B0EAF196F7}" srcOrd="0" destOrd="3" presId="urn:microsoft.com/office/officeart/2005/8/layout/hList1"/>
    <dgm:cxn modelId="{995312DF-5162-5248-9410-4153C5E560FC}" type="presOf" srcId="{3FF6D719-6170-E44F-A374-0B9AF0E720DB}" destId="{9ADBD6C5-595F-5D40-8B1E-7A8456268F01}" srcOrd="0" destOrd="1" presId="urn:microsoft.com/office/officeart/2005/8/layout/hList1"/>
    <dgm:cxn modelId="{FBE038E1-0013-B741-A918-CE88E40C1F8E}" srcId="{B2A24CA3-6BB2-CF4B-8608-5F9638CCC2BA}" destId="{CD6EF89D-6DE4-084B-B8E2-84E70FDDC271}" srcOrd="0" destOrd="0" parTransId="{A292B85A-575F-D547-BD9B-1FDFD5C42C53}" sibTransId="{C60B828E-70C9-124C-9BBF-9BD2338FB299}"/>
    <dgm:cxn modelId="{EB387287-C435-4641-AB22-AB5A7485270E}" type="presParOf" srcId="{D94E5D2B-A428-AB4E-9B6E-1D3734DA37AC}" destId="{B4FEFBA6-0E5C-E845-A6FE-B1312BA9C28B}" srcOrd="0" destOrd="0" presId="urn:microsoft.com/office/officeart/2005/8/layout/hList1"/>
    <dgm:cxn modelId="{172848FF-F4EC-2048-B85B-DD6089A5E913}" type="presParOf" srcId="{B4FEFBA6-0E5C-E845-A6FE-B1312BA9C28B}" destId="{E5F57921-E181-1542-BF1B-D7C1ABE4D47F}" srcOrd="0" destOrd="0" presId="urn:microsoft.com/office/officeart/2005/8/layout/hList1"/>
    <dgm:cxn modelId="{A8B27C8A-1DEB-5645-8737-585D8602E2B2}" type="presParOf" srcId="{B4FEFBA6-0E5C-E845-A6FE-B1312BA9C28B}" destId="{9ADBD6C5-595F-5D40-8B1E-7A8456268F01}" srcOrd="1" destOrd="0" presId="urn:microsoft.com/office/officeart/2005/8/layout/hList1"/>
    <dgm:cxn modelId="{C383C950-BE8B-704B-B5ED-71039EFC69EB}" type="presParOf" srcId="{D94E5D2B-A428-AB4E-9B6E-1D3734DA37AC}" destId="{75659311-170F-EB4F-A971-7F625F259E3B}" srcOrd="1" destOrd="0" presId="urn:microsoft.com/office/officeart/2005/8/layout/hList1"/>
    <dgm:cxn modelId="{96CA8CB3-0F22-F747-967D-64ECC44B67B3}" type="presParOf" srcId="{D94E5D2B-A428-AB4E-9B6E-1D3734DA37AC}" destId="{EBDA308A-468A-BF4E-A1E8-D4629B4D8173}" srcOrd="2" destOrd="0" presId="urn:microsoft.com/office/officeart/2005/8/layout/hList1"/>
    <dgm:cxn modelId="{D66C8976-473C-774C-912D-FDC0F5192461}" type="presParOf" srcId="{EBDA308A-468A-BF4E-A1E8-D4629B4D8173}" destId="{192E2E28-6DE0-F44A-AE1A-D7D49523AC14}" srcOrd="0" destOrd="0" presId="urn:microsoft.com/office/officeart/2005/8/layout/hList1"/>
    <dgm:cxn modelId="{F27A8A9F-4611-084B-B7ED-C167D04E1C9D}" type="presParOf" srcId="{EBDA308A-468A-BF4E-A1E8-D4629B4D8173}" destId="{B48409D2-23DC-DD49-B0FA-F9B0EAF196F7}" srcOrd="1" destOrd="0" presId="urn:microsoft.com/office/officeart/2005/8/layout/h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A24CA3-6BB2-CF4B-8608-5F9638CCC2B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D5D59F-6C3D-394F-9C01-248545CE3CDA}">
      <dgm:prSet phldrT="[Text]"/>
      <dgm:spPr>
        <a:solidFill>
          <a:srgbClr val="F59719"/>
        </a:solidFill>
        <a:ln>
          <a:noFill/>
        </a:ln>
      </dgm:spPr>
      <dgm:t>
        <a:bodyPr/>
        <a:lstStyle/>
        <a:p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</a:t>
          </a:r>
        </a:p>
      </dgm:t>
    </dgm:pt>
    <dgm:pt modelId="{30EADC97-3BD7-8745-8036-850E11E46EE8}" type="parTrans" cxnId="{EE9FAC97-6CA1-9042-80E1-37BCB04F8B9E}">
      <dgm:prSet/>
      <dgm:spPr/>
      <dgm:t>
        <a:bodyPr/>
        <a:lstStyle/>
        <a:p>
          <a:endParaRPr lang="en-GB"/>
        </a:p>
      </dgm:t>
    </dgm:pt>
    <dgm:pt modelId="{2928EE39-0A46-3C43-99B2-D6A1862FF4D5}" type="sibTrans" cxnId="{EE9FAC97-6CA1-9042-80E1-37BCB04F8B9E}">
      <dgm:prSet/>
      <dgm:spPr/>
      <dgm:t>
        <a:bodyPr/>
        <a:lstStyle/>
        <a:p>
          <a:endParaRPr lang="en-GB"/>
        </a:p>
      </dgm:t>
    </dgm:pt>
    <dgm:pt modelId="{156A2F94-24C5-6A46-81D1-9A13CB831530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LAPORAN (CHECK PANDUAN)</a:t>
          </a:r>
        </a:p>
      </dgm:t>
    </dgm:pt>
    <dgm:pt modelId="{42B6779B-859A-C34F-AB4E-9B934D904238}" type="parTrans" cxnId="{A7DFEFAD-08E5-1F4E-9A8A-55EECED30CAC}">
      <dgm:prSet/>
      <dgm:spPr/>
      <dgm:t>
        <a:bodyPr/>
        <a:lstStyle/>
        <a:p>
          <a:endParaRPr lang="en-GB"/>
        </a:p>
      </dgm:t>
    </dgm:pt>
    <dgm:pt modelId="{0BF022BA-4A95-F745-B5D8-DC33D2836A9E}" type="sibTrans" cxnId="{A7DFEFAD-08E5-1F4E-9A8A-55EECED30CAC}">
      <dgm:prSet/>
      <dgm:spPr/>
      <dgm:t>
        <a:bodyPr/>
        <a:lstStyle/>
        <a:p>
          <a:endParaRPr lang="en-GB"/>
        </a:p>
      </dgm:t>
    </dgm:pt>
    <dgm:pt modelId="{FE048699-96E3-2243-89A6-0554EDB4894A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POSTER (CHECK PANDUAN)</a:t>
          </a:r>
        </a:p>
      </dgm:t>
    </dgm:pt>
    <dgm:pt modelId="{F7DA056F-CFBF-994E-83F1-CF1D52EA2C4E}" type="parTrans" cxnId="{056350E4-F574-664A-9B3C-78F5FB852F79}">
      <dgm:prSet/>
      <dgm:spPr/>
      <dgm:t>
        <a:bodyPr/>
        <a:lstStyle/>
        <a:p>
          <a:endParaRPr lang="en-GB"/>
        </a:p>
      </dgm:t>
    </dgm:pt>
    <dgm:pt modelId="{70566E99-ADB8-7D46-8CBA-886966D7E3CD}" type="sibTrans" cxnId="{056350E4-F574-664A-9B3C-78F5FB852F79}">
      <dgm:prSet/>
      <dgm:spPr/>
      <dgm:t>
        <a:bodyPr/>
        <a:lstStyle/>
        <a:p>
          <a:endParaRPr lang="en-GB"/>
        </a:p>
      </dgm:t>
    </dgm:pt>
    <dgm:pt modelId="{2C061A20-7607-F44A-A1D6-0751629619F1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PPT (CHECK PANDUAN)</a:t>
          </a:r>
        </a:p>
      </dgm:t>
    </dgm:pt>
    <dgm:pt modelId="{8CCEAF03-4BAF-FF43-B16A-D8BBAE79BF91}" type="parTrans" cxnId="{D238EA96-CAF5-4246-90AB-D341AEAEA1AA}">
      <dgm:prSet/>
      <dgm:spPr/>
      <dgm:t>
        <a:bodyPr/>
        <a:lstStyle/>
        <a:p>
          <a:endParaRPr lang="en-GB"/>
        </a:p>
      </dgm:t>
    </dgm:pt>
    <dgm:pt modelId="{CCC22CBA-64EC-2B49-8BFC-74C7FFC2F126}" type="sibTrans" cxnId="{D238EA96-CAF5-4246-90AB-D341AEAEA1AA}">
      <dgm:prSet/>
      <dgm:spPr/>
      <dgm:t>
        <a:bodyPr/>
        <a:lstStyle/>
        <a:p>
          <a:endParaRPr lang="en-GB"/>
        </a:p>
      </dgm:t>
    </dgm:pt>
    <dgm:pt modelId="{C98DD020-099D-744E-8F65-0DF7AA19DCA4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 FILE (KARYA)</a:t>
          </a:r>
        </a:p>
      </dgm:t>
    </dgm:pt>
    <dgm:pt modelId="{A62CA910-B30F-6543-B837-1B100EF54D3E}" type="parTrans" cxnId="{76F32069-ECB3-2F44-AF37-D8E9CE730824}">
      <dgm:prSet/>
      <dgm:spPr/>
      <dgm:t>
        <a:bodyPr/>
        <a:lstStyle/>
        <a:p>
          <a:endParaRPr lang="en-GB"/>
        </a:p>
      </dgm:t>
    </dgm:pt>
    <dgm:pt modelId="{96F2E9AF-4D8E-BC4C-8CE8-BE35D5F8D750}" type="sibTrans" cxnId="{76F32069-ECB3-2F44-AF37-D8E9CE730824}">
      <dgm:prSet/>
      <dgm:spPr/>
      <dgm:t>
        <a:bodyPr/>
        <a:lstStyle/>
        <a:p>
          <a:endParaRPr lang="en-GB"/>
        </a:p>
      </dgm:t>
    </dgm:pt>
    <dgm:pt modelId="{F579EEBB-D0C4-9C48-A73D-3CECB4ED4A5C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 INSTALASI (JIKA ADA)</a:t>
          </a:r>
        </a:p>
      </dgm:t>
    </dgm:pt>
    <dgm:pt modelId="{B5A2B3B6-E90D-6047-A53F-E0EB007F4DE0}" type="parTrans" cxnId="{3C1563F6-71F8-2547-BA20-746FBCDEB9EB}">
      <dgm:prSet/>
      <dgm:spPr/>
      <dgm:t>
        <a:bodyPr/>
        <a:lstStyle/>
        <a:p>
          <a:endParaRPr lang="en-GB"/>
        </a:p>
      </dgm:t>
    </dgm:pt>
    <dgm:pt modelId="{CF824477-54AC-E341-A196-017BD09C72A1}" type="sibTrans" cxnId="{3C1563F6-71F8-2547-BA20-746FBCDEB9EB}">
      <dgm:prSet/>
      <dgm:spPr/>
      <dgm:t>
        <a:bodyPr/>
        <a:lstStyle/>
        <a:p>
          <a:endParaRPr lang="en-GB"/>
        </a:p>
      </dgm:t>
    </dgm:pt>
    <dgm:pt modelId="{53DDEB47-A59B-9F42-B48E-C77E73561B8D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DEMO (CHECK PANDUAN)</a:t>
          </a:r>
        </a:p>
      </dgm:t>
    </dgm:pt>
    <dgm:pt modelId="{9E594DD6-ABF5-854D-B67E-08EE38C5FB49}" type="parTrans" cxnId="{5580CBB6-03B0-1C4C-B023-BDE11BE17790}">
      <dgm:prSet/>
      <dgm:spPr/>
      <dgm:t>
        <a:bodyPr/>
        <a:lstStyle/>
        <a:p>
          <a:endParaRPr lang="en-GB"/>
        </a:p>
      </dgm:t>
    </dgm:pt>
    <dgm:pt modelId="{C32E032B-9DB4-884D-A2C4-BCE2960DF17C}" type="sibTrans" cxnId="{5580CBB6-03B0-1C4C-B023-BDE11BE17790}">
      <dgm:prSet/>
      <dgm:spPr/>
      <dgm:t>
        <a:bodyPr/>
        <a:lstStyle/>
        <a:p>
          <a:endParaRPr lang="en-GB"/>
        </a:p>
      </dgm:t>
    </dgm:pt>
    <dgm:pt modelId="{C0B1B7FE-B5F0-9D45-808A-F91451E9C956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MAKALAH + HASIL TES </a:t>
          </a:r>
          <a:r>
            <a: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SIMILARITY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(CHECK PANDUAN)</a:t>
          </a:r>
        </a:p>
      </dgm:t>
    </dgm:pt>
    <dgm:pt modelId="{E50B43C4-3E11-194A-B0F8-BEC6025F69BB}" type="parTrans" cxnId="{D6D3D1D7-88B0-3F4A-BBDE-293B4D4C31D3}">
      <dgm:prSet/>
      <dgm:spPr/>
      <dgm:t>
        <a:bodyPr/>
        <a:lstStyle/>
        <a:p>
          <a:endParaRPr lang="en-GB"/>
        </a:p>
      </dgm:t>
    </dgm:pt>
    <dgm:pt modelId="{1BA4816C-625D-6547-B489-F11189608361}" type="sibTrans" cxnId="{D6D3D1D7-88B0-3F4A-BBDE-293B4D4C31D3}">
      <dgm:prSet/>
      <dgm:spPr/>
      <dgm:t>
        <a:bodyPr/>
        <a:lstStyle/>
        <a:p>
          <a:endParaRPr lang="en-GB"/>
        </a:p>
      </dgm:t>
    </dgm:pt>
    <dgm:pt modelId="{390D9DB1-714A-6D48-A1E3-DD20488EC721}">
      <dgm:prSet phldrT="[Text]"/>
      <dgm:spPr>
        <a:solidFill>
          <a:srgbClr val="F59719"/>
        </a:solidFill>
        <a:ln>
          <a:noFill/>
        </a:ln>
      </dgm:spPr>
      <dgm:t>
        <a:bodyPr/>
        <a:lstStyle/>
        <a:p>
          <a:r>
            <a: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LAPORAN</a:t>
          </a:r>
        </a:p>
      </dgm:t>
    </dgm:pt>
    <dgm:pt modelId="{EE9261A7-14C6-FD4D-AA16-195A773EBA72}" type="parTrans" cxnId="{21A1BE5E-A278-4649-9AA9-BD888E843599}">
      <dgm:prSet/>
      <dgm:spPr/>
      <dgm:t>
        <a:bodyPr/>
        <a:lstStyle/>
        <a:p>
          <a:endParaRPr lang="en-GB"/>
        </a:p>
      </dgm:t>
    </dgm:pt>
    <dgm:pt modelId="{EA0E14EC-2EF5-A248-9D6F-6996175C0B5A}" type="sibTrans" cxnId="{21A1BE5E-A278-4649-9AA9-BD888E843599}">
      <dgm:prSet/>
      <dgm:spPr/>
      <dgm:t>
        <a:bodyPr/>
        <a:lstStyle/>
        <a:p>
          <a:endParaRPr lang="en-GB"/>
        </a:p>
      </dgm:t>
    </dgm:pt>
    <dgm:pt modelId="{EB51480A-9BA7-3444-A169-33F8EC37DCCF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Nama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BBE329-1E6D-7E4D-BAF7-40753414AA6C}" type="parTrans" cxnId="{439EA61D-C38C-0A47-BBD0-98ACBFBB0970}">
      <dgm:prSet/>
      <dgm:spPr/>
      <dgm:t>
        <a:bodyPr/>
        <a:lstStyle/>
        <a:p>
          <a:endParaRPr lang="en-GB"/>
        </a:p>
      </dgm:t>
    </dgm:pt>
    <dgm:pt modelId="{AF9F5B7A-8C25-644F-8A03-082965B85F92}" type="sibTrans" cxnId="{439EA61D-C38C-0A47-BBD0-98ACBFBB0970}">
      <dgm:prSet/>
      <dgm:spPr/>
      <dgm:t>
        <a:bodyPr/>
        <a:lstStyle/>
        <a:p>
          <a:endParaRPr lang="en-GB"/>
        </a:p>
      </dgm:t>
    </dgm:pt>
    <dgm:pt modelId="{23F47A86-A396-E847-9BC9-EEBE459DBF2E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&amp;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motivasi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897D4B-0890-9949-8C81-0269906912BB}" type="parTrans" cxnId="{AF9CF5A1-A154-5349-9073-2FCFB3C143A8}">
      <dgm:prSet/>
      <dgm:spPr/>
      <dgm:t>
        <a:bodyPr/>
        <a:lstStyle/>
        <a:p>
          <a:endParaRPr lang="en-GB"/>
        </a:p>
      </dgm:t>
    </dgm:pt>
    <dgm:pt modelId="{70BE8719-2DE8-0C45-B5ED-1094F229684D}" type="sibTrans" cxnId="{AF9CF5A1-A154-5349-9073-2FCFB3C143A8}">
      <dgm:prSet/>
      <dgm:spPr/>
      <dgm:t>
        <a:bodyPr/>
        <a:lstStyle/>
        <a:p>
          <a:endParaRPr lang="en-GB"/>
        </a:p>
      </dgm:t>
    </dgm:pt>
    <dgm:pt modelId="{D67ECB7A-E2D6-044D-BB20-ABADAC9381B9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GDD</a:t>
          </a:r>
        </a:p>
      </dgm:t>
    </dgm:pt>
    <dgm:pt modelId="{99D4F84B-1B78-2248-B90E-E5DEC2511F69}" type="parTrans" cxnId="{921B2D4C-D5D8-8943-BCEF-490BCBA22DA5}">
      <dgm:prSet/>
      <dgm:spPr/>
      <dgm:t>
        <a:bodyPr/>
        <a:lstStyle/>
        <a:p>
          <a:endParaRPr lang="en-GB"/>
        </a:p>
      </dgm:t>
    </dgm:pt>
    <dgm:pt modelId="{ABE68DA1-2FB3-694C-B32D-A0D9FE3132D1}" type="sibTrans" cxnId="{921B2D4C-D5D8-8943-BCEF-490BCBA22DA5}">
      <dgm:prSet/>
      <dgm:spPr/>
      <dgm:t>
        <a:bodyPr/>
        <a:lstStyle/>
        <a:p>
          <a:endParaRPr lang="en-GB"/>
        </a:p>
      </dgm:t>
    </dgm:pt>
    <dgm:pt modelId="{19F9B09D-4D52-D349-A77C-C5E9E29DECFB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Teknologi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Sumber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Daya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BE87E7-B26D-E84D-9ACE-0F99E979CCD9}" type="parTrans" cxnId="{DCCFBA44-B439-8A4C-A6D7-EF63771C651B}">
      <dgm:prSet/>
      <dgm:spPr/>
      <dgm:t>
        <a:bodyPr/>
        <a:lstStyle/>
        <a:p>
          <a:endParaRPr lang="en-GB"/>
        </a:p>
      </dgm:t>
    </dgm:pt>
    <dgm:pt modelId="{6190B721-8D97-7241-A870-2FE738E32057}" type="sibTrans" cxnId="{DCCFBA44-B439-8A4C-A6D7-EF63771C651B}">
      <dgm:prSet/>
      <dgm:spPr/>
      <dgm:t>
        <a:bodyPr/>
        <a:lstStyle/>
        <a:p>
          <a:endParaRPr lang="en-GB"/>
        </a:p>
      </dgm:t>
    </dgm:pt>
    <dgm:pt modelId="{7D94F764-A3E7-D441-9055-79A90D913A83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Tahapan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BE0995-B9B4-0846-8B03-AA64639183C4}" type="parTrans" cxnId="{C1BD2128-1512-1745-8826-CF0829F416D9}">
      <dgm:prSet/>
      <dgm:spPr/>
      <dgm:t>
        <a:bodyPr/>
        <a:lstStyle/>
        <a:p>
          <a:endParaRPr lang="en-GB"/>
        </a:p>
      </dgm:t>
    </dgm:pt>
    <dgm:pt modelId="{81FED9D3-04C6-474D-BDDF-168B64F84A6D}" type="sibTrans" cxnId="{C1BD2128-1512-1745-8826-CF0829F416D9}">
      <dgm:prSet/>
      <dgm:spPr/>
      <dgm:t>
        <a:bodyPr/>
        <a:lstStyle/>
        <a:p>
          <a:endParaRPr lang="en-GB"/>
        </a:p>
      </dgm:t>
    </dgm:pt>
    <dgm:pt modelId="{F93E80D7-47FC-2648-BBD6-47D3EB3A25E3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Hasil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415947-89C3-FC41-8A92-3AE2533F3FD4}" type="parTrans" cxnId="{210A7C8E-8152-4443-933D-A9F5498C25E1}">
      <dgm:prSet/>
      <dgm:spPr/>
      <dgm:t>
        <a:bodyPr/>
        <a:lstStyle/>
        <a:p>
          <a:endParaRPr lang="en-GB"/>
        </a:p>
      </dgm:t>
    </dgm:pt>
    <dgm:pt modelId="{54F13907-661D-2245-84C5-7A76B189A750}" type="sibTrans" cxnId="{210A7C8E-8152-4443-933D-A9F5498C25E1}">
      <dgm:prSet/>
      <dgm:spPr/>
      <dgm:t>
        <a:bodyPr/>
        <a:lstStyle/>
        <a:p>
          <a:endParaRPr lang="en-GB"/>
        </a:p>
      </dgm:t>
    </dgm:pt>
    <dgm:pt modelId="{2CBBF067-6CB9-0548-B3C5-B256481A8D13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BUKTI PENDAFTARAN HKI</a:t>
          </a:r>
        </a:p>
      </dgm:t>
    </dgm:pt>
    <dgm:pt modelId="{B34A764F-E4A4-974F-A9CB-D844F6B00CB6}" type="parTrans" cxnId="{3993BCB9-5FE6-DC43-8927-7E4EC749C1DD}">
      <dgm:prSet/>
      <dgm:spPr/>
      <dgm:t>
        <a:bodyPr/>
        <a:lstStyle/>
        <a:p>
          <a:endParaRPr lang="en-GB"/>
        </a:p>
      </dgm:t>
    </dgm:pt>
    <dgm:pt modelId="{F49E5272-D381-134A-847C-97B4C1DE756F}" type="sibTrans" cxnId="{3993BCB9-5FE6-DC43-8927-7E4EC749C1DD}">
      <dgm:prSet/>
      <dgm:spPr/>
      <dgm:t>
        <a:bodyPr/>
        <a:lstStyle/>
        <a:p>
          <a:endParaRPr lang="en-GB"/>
        </a:p>
      </dgm:t>
    </dgm:pt>
    <dgm:pt modelId="{734A161B-3E23-0B43-A3E6-8B2BB6CB2F79}">
      <dgm:prSet phldrT="[Text]"/>
      <dgm:spPr>
        <a:noFill/>
        <a:ln>
          <a:solidFill>
            <a:srgbClr val="F9BD0B">
              <a:alpha val="90000"/>
            </a:srgbClr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PROFIL (CHECK PANDUAN)</a:t>
          </a:r>
        </a:p>
      </dgm:t>
    </dgm:pt>
    <dgm:pt modelId="{00D311BA-4BFA-0142-AC75-67BC13AAA986}" type="parTrans" cxnId="{5562D3F7-4F95-8544-903C-3C4342C1CB6B}">
      <dgm:prSet/>
      <dgm:spPr/>
      <dgm:t>
        <a:bodyPr/>
        <a:lstStyle/>
        <a:p>
          <a:endParaRPr lang="en-GB"/>
        </a:p>
      </dgm:t>
    </dgm:pt>
    <dgm:pt modelId="{5934472C-7F8E-1940-BFCB-395074A41745}" type="sibTrans" cxnId="{5562D3F7-4F95-8544-903C-3C4342C1CB6B}">
      <dgm:prSet/>
      <dgm:spPr/>
      <dgm:t>
        <a:bodyPr/>
        <a:lstStyle/>
        <a:p>
          <a:endParaRPr lang="en-GB"/>
        </a:p>
      </dgm:t>
    </dgm:pt>
    <dgm:pt modelId="{D94E5D2B-A428-AB4E-9B6E-1D3734DA37AC}" type="pres">
      <dgm:prSet presAssocID="{B2A24CA3-6BB2-CF4B-8608-5F9638CCC2BA}" presName="Name0" presStyleCnt="0">
        <dgm:presLayoutVars>
          <dgm:dir/>
          <dgm:animLvl val="lvl"/>
          <dgm:resizeHandles val="exact"/>
        </dgm:presLayoutVars>
      </dgm:prSet>
      <dgm:spPr/>
    </dgm:pt>
    <dgm:pt modelId="{3D3F0885-ECFE-C144-9F4F-1A0296C41D98}" type="pres">
      <dgm:prSet presAssocID="{90D5D59F-6C3D-394F-9C01-248545CE3CDA}" presName="composite" presStyleCnt="0"/>
      <dgm:spPr/>
    </dgm:pt>
    <dgm:pt modelId="{0A20257C-EE56-F743-92E4-26B4E7F9612E}" type="pres">
      <dgm:prSet presAssocID="{90D5D59F-6C3D-394F-9C01-248545CE3C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DC40363-F6DA-0842-A556-BFB98D06A880}" type="pres">
      <dgm:prSet presAssocID="{90D5D59F-6C3D-394F-9C01-248545CE3CDA}" presName="desTx" presStyleLbl="alignAccFollowNode1" presStyleIdx="0" presStyleCnt="2">
        <dgm:presLayoutVars>
          <dgm:bulletEnabled val="1"/>
        </dgm:presLayoutVars>
      </dgm:prSet>
      <dgm:spPr/>
    </dgm:pt>
    <dgm:pt modelId="{1D21F490-1D24-E54D-9EF1-58C34B4107E7}" type="pres">
      <dgm:prSet presAssocID="{2928EE39-0A46-3C43-99B2-D6A1862FF4D5}" presName="space" presStyleCnt="0"/>
      <dgm:spPr/>
    </dgm:pt>
    <dgm:pt modelId="{C58052FF-AE26-1F45-8B97-DE8D66B5C03E}" type="pres">
      <dgm:prSet presAssocID="{390D9DB1-714A-6D48-A1E3-DD20488EC721}" presName="composite" presStyleCnt="0"/>
      <dgm:spPr/>
    </dgm:pt>
    <dgm:pt modelId="{202BF523-B3B8-F448-BFFB-B5BC1669CAD4}" type="pres">
      <dgm:prSet presAssocID="{390D9DB1-714A-6D48-A1E3-DD20488EC7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B33C27-899F-FD4D-B1E2-73608F424E49}" type="pres">
      <dgm:prSet presAssocID="{390D9DB1-714A-6D48-A1E3-DD20488EC7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6A1B0A-5E93-8E41-9C69-1D05AEAC741E}" type="presOf" srcId="{F93E80D7-47FC-2648-BBD6-47D3EB3A25E3}" destId="{8DB33C27-899F-FD4D-B1E2-73608F424E49}" srcOrd="0" destOrd="5" presId="urn:microsoft.com/office/officeart/2005/8/layout/hList1"/>
    <dgm:cxn modelId="{439EA61D-C38C-0A47-BBD0-98ACBFBB0970}" srcId="{390D9DB1-714A-6D48-A1E3-DD20488EC721}" destId="{EB51480A-9BA7-3444-A169-33F8EC37DCCF}" srcOrd="0" destOrd="0" parTransId="{C1BBE329-1E6D-7E4D-BAF7-40753414AA6C}" sibTransId="{AF9F5B7A-8C25-644F-8A03-082965B85F92}"/>
    <dgm:cxn modelId="{0D6E9F1F-B93B-4D47-B163-052968A8DC15}" type="presOf" srcId="{C0B1B7FE-B5F0-9D45-808A-F91451E9C956}" destId="{2DC40363-F6DA-0842-A556-BFB98D06A880}" srcOrd="0" destOrd="7" presId="urn:microsoft.com/office/officeart/2005/8/layout/hList1"/>
    <dgm:cxn modelId="{C1BD2128-1512-1745-8826-CF0829F416D9}" srcId="{390D9DB1-714A-6D48-A1E3-DD20488EC721}" destId="{7D94F764-A3E7-D441-9055-79A90D913A83}" srcOrd="4" destOrd="0" parTransId="{9DBE0995-B9B4-0846-8B03-AA64639183C4}" sibTransId="{81FED9D3-04C6-474D-BDDF-168B64F84A6D}"/>
    <dgm:cxn modelId="{62673528-DFEB-7142-977E-FF5FD52EE772}" type="presOf" srcId="{EB51480A-9BA7-3444-A169-33F8EC37DCCF}" destId="{8DB33C27-899F-FD4D-B1E2-73608F424E49}" srcOrd="0" destOrd="0" presId="urn:microsoft.com/office/officeart/2005/8/layout/hList1"/>
    <dgm:cxn modelId="{725D8229-6730-D649-8B92-C2EFAE1709A9}" type="presOf" srcId="{FE048699-96E3-2243-89A6-0554EDB4894A}" destId="{2DC40363-F6DA-0842-A556-BFB98D06A880}" srcOrd="0" destOrd="1" presId="urn:microsoft.com/office/officeart/2005/8/layout/hList1"/>
    <dgm:cxn modelId="{7F673B2D-3BBF-7648-B2EA-DEB279752A0A}" type="presOf" srcId="{C98DD020-099D-744E-8F65-0DF7AA19DCA4}" destId="{2DC40363-F6DA-0842-A556-BFB98D06A880}" srcOrd="0" destOrd="3" presId="urn:microsoft.com/office/officeart/2005/8/layout/hList1"/>
    <dgm:cxn modelId="{DCCFBA44-B439-8A4C-A6D7-EF63771C651B}" srcId="{390D9DB1-714A-6D48-A1E3-DD20488EC721}" destId="{19F9B09D-4D52-D349-A77C-C5E9E29DECFB}" srcOrd="3" destOrd="0" parTransId="{CDBE87E7-B26D-E84D-9ACE-0F99E979CCD9}" sibTransId="{6190B721-8D97-7241-A870-2FE738E32057}"/>
    <dgm:cxn modelId="{27206247-C43C-CE45-BFB3-C716363FA840}" type="presOf" srcId="{90D5D59F-6C3D-394F-9C01-248545CE3CDA}" destId="{0A20257C-EE56-F743-92E4-26B4E7F9612E}" srcOrd="0" destOrd="0" presId="urn:microsoft.com/office/officeart/2005/8/layout/hList1"/>
    <dgm:cxn modelId="{921B2D4C-D5D8-8943-BCEF-490BCBA22DA5}" srcId="{390D9DB1-714A-6D48-A1E3-DD20488EC721}" destId="{D67ECB7A-E2D6-044D-BB20-ABADAC9381B9}" srcOrd="2" destOrd="0" parTransId="{99D4F84B-1B78-2248-B90E-E5DEC2511F69}" sibTransId="{ABE68DA1-2FB3-694C-B32D-A0D9FE3132D1}"/>
    <dgm:cxn modelId="{21A1BE5E-A278-4649-9AA9-BD888E843599}" srcId="{B2A24CA3-6BB2-CF4B-8608-5F9638CCC2BA}" destId="{390D9DB1-714A-6D48-A1E3-DD20488EC721}" srcOrd="1" destOrd="0" parTransId="{EE9261A7-14C6-FD4D-AA16-195A773EBA72}" sibTransId="{EA0E14EC-2EF5-A248-9D6F-6996175C0B5A}"/>
    <dgm:cxn modelId="{79B0F863-1298-874C-A2D4-1FC9D48A9A2B}" type="presOf" srcId="{2CBBF067-6CB9-0548-B3C5-B256481A8D13}" destId="{2DC40363-F6DA-0842-A556-BFB98D06A880}" srcOrd="0" destOrd="8" presId="urn:microsoft.com/office/officeart/2005/8/layout/hList1"/>
    <dgm:cxn modelId="{76F32069-ECB3-2F44-AF37-D8E9CE730824}" srcId="{90D5D59F-6C3D-394F-9C01-248545CE3CDA}" destId="{C98DD020-099D-744E-8F65-0DF7AA19DCA4}" srcOrd="3" destOrd="0" parTransId="{A62CA910-B30F-6543-B837-1B100EF54D3E}" sibTransId="{96F2E9AF-4D8E-BC4C-8CE8-BE35D5F8D750}"/>
    <dgm:cxn modelId="{D2AEDF6C-E808-3A45-B045-48CF526D418C}" type="presOf" srcId="{B2A24CA3-6BB2-CF4B-8608-5F9638CCC2BA}" destId="{D94E5D2B-A428-AB4E-9B6E-1D3734DA37AC}" srcOrd="0" destOrd="0" presId="urn:microsoft.com/office/officeart/2005/8/layout/hList1"/>
    <dgm:cxn modelId="{2047D379-2F87-C540-A56A-8F55F1536F9A}" type="presOf" srcId="{734A161B-3E23-0B43-A3E6-8B2BB6CB2F79}" destId="{2DC40363-F6DA-0842-A556-BFB98D06A880}" srcOrd="0" destOrd="6" presId="urn:microsoft.com/office/officeart/2005/8/layout/hList1"/>
    <dgm:cxn modelId="{DF19418C-3FDC-3141-BF6C-564AA65FE2A9}" type="presOf" srcId="{F579EEBB-D0C4-9C48-A73D-3CECB4ED4A5C}" destId="{2DC40363-F6DA-0842-A556-BFB98D06A880}" srcOrd="0" destOrd="4" presId="urn:microsoft.com/office/officeart/2005/8/layout/hList1"/>
    <dgm:cxn modelId="{210A7C8E-8152-4443-933D-A9F5498C25E1}" srcId="{390D9DB1-714A-6D48-A1E3-DD20488EC721}" destId="{F93E80D7-47FC-2648-BBD6-47D3EB3A25E3}" srcOrd="5" destOrd="0" parTransId="{99415947-89C3-FC41-8A92-3AE2533F3FD4}" sibTransId="{54F13907-661D-2245-84C5-7A76B189A750}"/>
    <dgm:cxn modelId="{D238EA96-CAF5-4246-90AB-D341AEAEA1AA}" srcId="{90D5D59F-6C3D-394F-9C01-248545CE3CDA}" destId="{2C061A20-7607-F44A-A1D6-0751629619F1}" srcOrd="2" destOrd="0" parTransId="{8CCEAF03-4BAF-FF43-B16A-D8BBAE79BF91}" sibTransId="{CCC22CBA-64EC-2B49-8BFC-74C7FFC2F126}"/>
    <dgm:cxn modelId="{EE9FAC97-6CA1-9042-80E1-37BCB04F8B9E}" srcId="{B2A24CA3-6BB2-CF4B-8608-5F9638CCC2BA}" destId="{90D5D59F-6C3D-394F-9C01-248545CE3CDA}" srcOrd="0" destOrd="0" parTransId="{30EADC97-3BD7-8745-8036-850E11E46EE8}" sibTransId="{2928EE39-0A46-3C43-99B2-D6A1862FF4D5}"/>
    <dgm:cxn modelId="{AF9CF5A1-A154-5349-9073-2FCFB3C143A8}" srcId="{390D9DB1-714A-6D48-A1E3-DD20488EC721}" destId="{23F47A86-A396-E847-9BC9-EEBE459DBF2E}" srcOrd="1" destOrd="0" parTransId="{F1897D4B-0890-9949-8C81-0269906912BB}" sibTransId="{70BE8719-2DE8-0C45-B5ED-1094F229684D}"/>
    <dgm:cxn modelId="{4E6149A9-B36E-2548-96F4-09C7A33CDB75}" type="presOf" srcId="{19F9B09D-4D52-D349-A77C-C5E9E29DECFB}" destId="{8DB33C27-899F-FD4D-B1E2-73608F424E49}" srcOrd="0" destOrd="3" presId="urn:microsoft.com/office/officeart/2005/8/layout/hList1"/>
    <dgm:cxn modelId="{A7DFEFAD-08E5-1F4E-9A8A-55EECED30CAC}" srcId="{90D5D59F-6C3D-394F-9C01-248545CE3CDA}" destId="{156A2F94-24C5-6A46-81D1-9A13CB831530}" srcOrd="0" destOrd="0" parTransId="{42B6779B-859A-C34F-AB4E-9B934D904238}" sibTransId="{0BF022BA-4A95-F745-B5D8-DC33D2836A9E}"/>
    <dgm:cxn modelId="{5580CBB6-03B0-1C4C-B023-BDE11BE17790}" srcId="{90D5D59F-6C3D-394F-9C01-248545CE3CDA}" destId="{53DDEB47-A59B-9F42-B48E-C77E73561B8D}" srcOrd="5" destOrd="0" parTransId="{9E594DD6-ABF5-854D-B67E-08EE38C5FB49}" sibTransId="{C32E032B-9DB4-884D-A2C4-BCE2960DF17C}"/>
    <dgm:cxn modelId="{AFD6FBB8-F9C8-2A41-B77C-002E88A3C687}" type="presOf" srcId="{390D9DB1-714A-6D48-A1E3-DD20488EC721}" destId="{202BF523-B3B8-F448-BFFB-B5BC1669CAD4}" srcOrd="0" destOrd="0" presId="urn:microsoft.com/office/officeart/2005/8/layout/hList1"/>
    <dgm:cxn modelId="{3993BCB9-5FE6-DC43-8927-7E4EC749C1DD}" srcId="{90D5D59F-6C3D-394F-9C01-248545CE3CDA}" destId="{2CBBF067-6CB9-0548-B3C5-B256481A8D13}" srcOrd="8" destOrd="0" parTransId="{B34A764F-E4A4-974F-A9CB-D844F6B00CB6}" sibTransId="{F49E5272-D381-134A-847C-97B4C1DE756F}"/>
    <dgm:cxn modelId="{B96A4ABC-6BD0-FB4E-BF18-E65B6CB8D62A}" type="presOf" srcId="{2C061A20-7607-F44A-A1D6-0751629619F1}" destId="{2DC40363-F6DA-0842-A556-BFB98D06A880}" srcOrd="0" destOrd="2" presId="urn:microsoft.com/office/officeart/2005/8/layout/hList1"/>
    <dgm:cxn modelId="{7CAA8ED7-7D11-B64B-BDAE-2E022118C895}" type="presOf" srcId="{156A2F94-24C5-6A46-81D1-9A13CB831530}" destId="{2DC40363-F6DA-0842-A556-BFB98D06A880}" srcOrd="0" destOrd="0" presId="urn:microsoft.com/office/officeart/2005/8/layout/hList1"/>
    <dgm:cxn modelId="{D6D3D1D7-88B0-3F4A-BBDE-293B4D4C31D3}" srcId="{90D5D59F-6C3D-394F-9C01-248545CE3CDA}" destId="{C0B1B7FE-B5F0-9D45-808A-F91451E9C956}" srcOrd="7" destOrd="0" parTransId="{E50B43C4-3E11-194A-B0F8-BEC6025F69BB}" sibTransId="{1BA4816C-625D-6547-B489-F11189608361}"/>
    <dgm:cxn modelId="{0137AFDD-7C6E-A045-8D91-D28D19DFB7E3}" type="presOf" srcId="{7D94F764-A3E7-D441-9055-79A90D913A83}" destId="{8DB33C27-899F-FD4D-B1E2-73608F424E49}" srcOrd="0" destOrd="4" presId="urn:microsoft.com/office/officeart/2005/8/layout/hList1"/>
    <dgm:cxn modelId="{056350E4-F574-664A-9B3C-78F5FB852F79}" srcId="{90D5D59F-6C3D-394F-9C01-248545CE3CDA}" destId="{FE048699-96E3-2243-89A6-0554EDB4894A}" srcOrd="1" destOrd="0" parTransId="{F7DA056F-CFBF-994E-83F1-CF1D52EA2C4E}" sibTransId="{70566E99-ADB8-7D46-8CBA-886966D7E3CD}"/>
    <dgm:cxn modelId="{C664A5F1-167A-FC48-BE6B-1DA41230B3EC}" type="presOf" srcId="{53DDEB47-A59B-9F42-B48E-C77E73561B8D}" destId="{2DC40363-F6DA-0842-A556-BFB98D06A880}" srcOrd="0" destOrd="5" presId="urn:microsoft.com/office/officeart/2005/8/layout/hList1"/>
    <dgm:cxn modelId="{3C1563F6-71F8-2547-BA20-746FBCDEB9EB}" srcId="{90D5D59F-6C3D-394F-9C01-248545CE3CDA}" destId="{F579EEBB-D0C4-9C48-A73D-3CECB4ED4A5C}" srcOrd="4" destOrd="0" parTransId="{B5A2B3B6-E90D-6047-A53F-E0EB007F4DE0}" sibTransId="{CF824477-54AC-E341-A196-017BD09C72A1}"/>
    <dgm:cxn modelId="{5562D3F7-4F95-8544-903C-3C4342C1CB6B}" srcId="{90D5D59F-6C3D-394F-9C01-248545CE3CDA}" destId="{734A161B-3E23-0B43-A3E6-8B2BB6CB2F79}" srcOrd="6" destOrd="0" parTransId="{00D311BA-4BFA-0142-AC75-67BC13AAA986}" sibTransId="{5934472C-7F8E-1940-BFCB-395074A41745}"/>
    <dgm:cxn modelId="{FADEA1F8-BEB3-954F-8B12-B0BF6C29750A}" type="presOf" srcId="{D67ECB7A-E2D6-044D-BB20-ABADAC9381B9}" destId="{8DB33C27-899F-FD4D-B1E2-73608F424E49}" srcOrd="0" destOrd="2" presId="urn:microsoft.com/office/officeart/2005/8/layout/hList1"/>
    <dgm:cxn modelId="{335B70FB-6444-4C4C-B927-3A9E62D32BCC}" type="presOf" srcId="{23F47A86-A396-E847-9BC9-EEBE459DBF2E}" destId="{8DB33C27-899F-FD4D-B1E2-73608F424E49}" srcOrd="0" destOrd="1" presId="urn:microsoft.com/office/officeart/2005/8/layout/hList1"/>
    <dgm:cxn modelId="{CE8C8230-6C05-9E4E-891D-B533823F1AF0}" type="presParOf" srcId="{D94E5D2B-A428-AB4E-9B6E-1D3734DA37AC}" destId="{3D3F0885-ECFE-C144-9F4F-1A0296C41D98}" srcOrd="0" destOrd="0" presId="urn:microsoft.com/office/officeart/2005/8/layout/hList1"/>
    <dgm:cxn modelId="{0423B1EC-D63F-4B40-BB56-585E2D92F5B1}" type="presParOf" srcId="{3D3F0885-ECFE-C144-9F4F-1A0296C41D98}" destId="{0A20257C-EE56-F743-92E4-26B4E7F9612E}" srcOrd="0" destOrd="0" presId="urn:microsoft.com/office/officeart/2005/8/layout/hList1"/>
    <dgm:cxn modelId="{A0D1890C-2EF5-5F41-8486-2EF47D83E817}" type="presParOf" srcId="{3D3F0885-ECFE-C144-9F4F-1A0296C41D98}" destId="{2DC40363-F6DA-0842-A556-BFB98D06A880}" srcOrd="1" destOrd="0" presId="urn:microsoft.com/office/officeart/2005/8/layout/hList1"/>
    <dgm:cxn modelId="{63626C13-5698-4C4E-BE00-6DB8E2A0DC76}" type="presParOf" srcId="{D94E5D2B-A428-AB4E-9B6E-1D3734DA37AC}" destId="{1D21F490-1D24-E54D-9EF1-58C34B4107E7}" srcOrd="1" destOrd="0" presId="urn:microsoft.com/office/officeart/2005/8/layout/hList1"/>
    <dgm:cxn modelId="{181EBBC6-1733-424A-99AA-D162E57504E4}" type="presParOf" srcId="{D94E5D2B-A428-AB4E-9B6E-1D3734DA37AC}" destId="{C58052FF-AE26-1F45-8B97-DE8D66B5C03E}" srcOrd="2" destOrd="0" presId="urn:microsoft.com/office/officeart/2005/8/layout/hList1"/>
    <dgm:cxn modelId="{7D872AA2-48E8-7C42-9DDD-773D010D029C}" type="presParOf" srcId="{C58052FF-AE26-1F45-8B97-DE8D66B5C03E}" destId="{202BF523-B3B8-F448-BFFB-B5BC1669CAD4}" srcOrd="0" destOrd="0" presId="urn:microsoft.com/office/officeart/2005/8/layout/hList1"/>
    <dgm:cxn modelId="{B0E2E0BB-EFB1-094E-A2BB-22E1E6EBCFA4}" type="presParOf" srcId="{C58052FF-AE26-1F45-8B97-DE8D66B5C03E}" destId="{8DB33C27-899F-FD4D-B1E2-73608F424E49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DA884-595F-F147-8119-1D7C452BBF5F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4AC6B7-E167-1D41-A4EE-778F7ACCE5D4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RUBRIK</a:t>
          </a:r>
        </a:p>
      </dgm:t>
    </dgm:pt>
    <dgm:pt modelId="{812E2396-C2CB-7044-8751-E1CD7E31BD1E}" type="parTrans" cxnId="{5FF75CDB-FDB8-B24B-8667-718968393D71}">
      <dgm:prSet/>
      <dgm:spPr/>
      <dgm:t>
        <a:bodyPr/>
        <a:lstStyle/>
        <a:p>
          <a:endParaRPr lang="en-GB"/>
        </a:p>
      </dgm:t>
    </dgm:pt>
    <dgm:pt modelId="{70D77CFC-B005-9A4D-93C9-BCE6CF33CE00}" type="sibTrans" cxnId="{5FF75CDB-FDB8-B24B-8667-718968393D71}">
      <dgm:prSet/>
      <dgm:spPr/>
      <dgm:t>
        <a:bodyPr/>
        <a:lstStyle/>
        <a:p>
          <a:endParaRPr lang="en-GB"/>
        </a:p>
      </dgm:t>
    </dgm:pt>
    <dgm:pt modelId="{5371FB1F-8FC8-3149-AD87-F94A6389D0FA}">
      <dgm:prSet phldrT="[Text]"/>
      <dgm:spPr>
        <a:solidFill>
          <a:srgbClr val="F59719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CATATAN PENTING</a:t>
          </a:r>
        </a:p>
      </dgm:t>
    </dgm:pt>
    <dgm:pt modelId="{E8B5B658-F6F3-EA43-87D7-2C67DACD4DB5}" type="parTrans" cxnId="{C46618ED-B452-104B-A405-59CFB1270B16}">
      <dgm:prSet/>
      <dgm:spPr/>
      <dgm:t>
        <a:bodyPr/>
        <a:lstStyle/>
        <a:p>
          <a:endParaRPr lang="en-GB"/>
        </a:p>
      </dgm:t>
    </dgm:pt>
    <dgm:pt modelId="{F12795A4-6348-D049-A20A-EE9DE60D141B}" type="sibTrans" cxnId="{C46618ED-B452-104B-A405-59CFB1270B16}">
      <dgm:prSet/>
      <dgm:spPr/>
      <dgm:t>
        <a:bodyPr/>
        <a:lstStyle/>
        <a:p>
          <a:endParaRPr lang="en-GB"/>
        </a:p>
      </dgm:t>
    </dgm:pt>
    <dgm:pt modelId="{CD6FF0DF-7311-B743-B3E3-E328D73A6247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Unsur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pendidikan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pada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6C7138-EF33-3B45-B859-941F812BF5A1}" type="parTrans" cxnId="{CC71A431-44A6-A643-AE56-5377DB134A86}">
      <dgm:prSet/>
      <dgm:spPr/>
      <dgm:t>
        <a:bodyPr/>
        <a:lstStyle/>
        <a:p>
          <a:endParaRPr lang="en-GB"/>
        </a:p>
      </dgm:t>
    </dgm:pt>
    <dgm:pt modelId="{AB655F32-3DAB-3842-97C1-15FA79E96EB3}" type="sibTrans" cxnId="{CC71A431-44A6-A643-AE56-5377DB134A86}">
      <dgm:prSet/>
      <dgm:spPr/>
      <dgm:t>
        <a:bodyPr/>
        <a:lstStyle/>
        <a:p>
          <a:endParaRPr lang="en-GB"/>
        </a:p>
      </dgm:t>
    </dgm:pt>
    <dgm:pt modelId="{441585A9-4606-4045-8C5C-AACB9FC04684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Kreativitas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FF5DCB-AD14-774A-868C-F3C2ECCEAC73}" type="parTrans" cxnId="{5457E6E5-1ACA-E942-A6F1-5DFBF517B441}">
      <dgm:prSet/>
      <dgm:spPr/>
      <dgm:t>
        <a:bodyPr/>
        <a:lstStyle/>
        <a:p>
          <a:endParaRPr lang="en-GB"/>
        </a:p>
      </dgm:t>
    </dgm:pt>
    <dgm:pt modelId="{0A5FB397-E8B0-F249-9F78-1F8412FF72A1}" type="sibTrans" cxnId="{5457E6E5-1ACA-E942-A6F1-5DFBF517B441}">
      <dgm:prSet/>
      <dgm:spPr/>
      <dgm:t>
        <a:bodyPr/>
        <a:lstStyle/>
        <a:p>
          <a:endParaRPr lang="en-GB"/>
        </a:p>
      </dgm:t>
    </dgm:pt>
    <dgm:pt modelId="{B5C5D496-9CFB-1D42-8C5C-D27A7357C67D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Aesthetics</a:t>
          </a:r>
        </a:p>
      </dgm:t>
    </dgm:pt>
    <dgm:pt modelId="{14B5D81E-A85E-DB45-A96C-5A94E3F3D9A8}" type="parTrans" cxnId="{CF41F7CC-291E-8E47-AD59-1CA3A64A4628}">
      <dgm:prSet/>
      <dgm:spPr/>
      <dgm:t>
        <a:bodyPr/>
        <a:lstStyle/>
        <a:p>
          <a:endParaRPr lang="en-GB"/>
        </a:p>
      </dgm:t>
    </dgm:pt>
    <dgm:pt modelId="{AC7FAF12-055E-7A49-9766-5E838CA6BC4F}" type="sibTrans" cxnId="{CF41F7CC-291E-8E47-AD59-1CA3A64A4628}">
      <dgm:prSet/>
      <dgm:spPr/>
      <dgm:t>
        <a:bodyPr/>
        <a:lstStyle/>
        <a:p>
          <a:endParaRPr lang="en-GB"/>
        </a:p>
      </dgm:t>
    </dgm:pt>
    <dgm:pt modelId="{19AB4D0A-8E87-E146-8CF7-916F0FA61347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Gameplay</a:t>
          </a:r>
        </a:p>
      </dgm:t>
    </dgm:pt>
    <dgm:pt modelId="{AB2754D6-7108-264E-A74E-2CAA7BA3178E}" type="parTrans" cxnId="{CE4448B2-41C1-9A4C-8A0E-3318122C6424}">
      <dgm:prSet/>
      <dgm:spPr/>
      <dgm:t>
        <a:bodyPr/>
        <a:lstStyle/>
        <a:p>
          <a:endParaRPr lang="en-GB"/>
        </a:p>
      </dgm:t>
    </dgm:pt>
    <dgm:pt modelId="{E3C3518C-2027-EA42-8367-77FA4729EB5C}" type="sibTrans" cxnId="{CE4448B2-41C1-9A4C-8A0E-3318122C6424}">
      <dgm:prSet/>
      <dgm:spPr/>
      <dgm:t>
        <a:bodyPr/>
        <a:lstStyle/>
        <a:p>
          <a:endParaRPr lang="en-GB"/>
        </a:p>
      </dgm:t>
    </dgm:pt>
    <dgm:pt modelId="{FBB402B7-07C1-1645-8086-021168F3B39F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Kesesuaian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Fitur</a:t>
          </a:r>
        </a:p>
      </dgm:t>
    </dgm:pt>
    <dgm:pt modelId="{A278E18D-1A2F-C749-B8F5-1F46C5F40BFB}" type="parTrans" cxnId="{3CE886ED-CDB4-3B4E-BE0D-A5D7884E539E}">
      <dgm:prSet/>
      <dgm:spPr/>
      <dgm:t>
        <a:bodyPr/>
        <a:lstStyle/>
        <a:p>
          <a:endParaRPr lang="en-GB"/>
        </a:p>
      </dgm:t>
    </dgm:pt>
    <dgm:pt modelId="{A913F993-C522-C249-A11B-7FC714792DEA}" type="sibTrans" cxnId="{3CE886ED-CDB4-3B4E-BE0D-A5D7884E539E}">
      <dgm:prSet/>
      <dgm:spPr/>
      <dgm:t>
        <a:bodyPr/>
        <a:lstStyle/>
        <a:p>
          <a:endParaRPr lang="en-GB"/>
        </a:p>
      </dgm:t>
    </dgm:pt>
    <dgm:pt modelId="{E806E84C-E6FD-FD4B-A9B1-9011F3975AA1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Juri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berasal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dari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PT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sama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Peserta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ikut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menilai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karya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peserta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tersebut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D7ABF8B9-AFE8-3546-8DC6-C3814C68A5CE}" type="parTrans" cxnId="{D74A0511-8D32-EC41-91EB-293962223D33}">
      <dgm:prSet/>
      <dgm:spPr/>
      <dgm:t>
        <a:bodyPr/>
        <a:lstStyle/>
        <a:p>
          <a:endParaRPr lang="en-GB"/>
        </a:p>
      </dgm:t>
    </dgm:pt>
    <dgm:pt modelId="{839ED6D6-B72A-864B-A6B5-A65FF7003016}" type="sibTrans" cxnId="{D74A0511-8D32-EC41-91EB-293962223D33}">
      <dgm:prSet/>
      <dgm:spPr/>
      <dgm:t>
        <a:bodyPr/>
        <a:lstStyle/>
        <a:p>
          <a:endParaRPr lang="en-GB"/>
        </a:p>
      </dgm:t>
    </dgm:pt>
    <dgm:pt modelId="{0AEB7A80-505C-B342-B1C3-172BC0B55DFC}">
      <dgm:prSet phldrT="[Text]"/>
      <dgm:spPr>
        <a:ln>
          <a:solidFill>
            <a:srgbClr val="F9BD0B"/>
          </a:solidFill>
        </a:ln>
      </dgm:spPr>
      <dgm:t>
        <a:bodyPr/>
        <a:lstStyle/>
        <a:p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Benang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merah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kuat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antara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tujuan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manfaat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dan </a:t>
          </a:r>
          <a:r>
            <a:rPr lang="en-GB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52B040-8319-CF4C-99F0-F42719967E0F}" type="parTrans" cxnId="{F24A137F-63F8-0349-8D73-3C1FBAF4D5B1}">
      <dgm:prSet/>
      <dgm:spPr/>
      <dgm:t>
        <a:bodyPr/>
        <a:lstStyle/>
        <a:p>
          <a:endParaRPr lang="en-GB"/>
        </a:p>
      </dgm:t>
    </dgm:pt>
    <dgm:pt modelId="{1E6FF472-6021-6B41-B7A3-7C7CF50BE24A}" type="sibTrans" cxnId="{F24A137F-63F8-0349-8D73-3C1FBAF4D5B1}">
      <dgm:prSet/>
      <dgm:spPr/>
      <dgm:t>
        <a:bodyPr/>
        <a:lstStyle/>
        <a:p>
          <a:endParaRPr lang="en-GB"/>
        </a:p>
      </dgm:t>
    </dgm:pt>
    <dgm:pt modelId="{01091167-5729-0C4A-BC81-C9C48306D58A}" type="pres">
      <dgm:prSet presAssocID="{4C1DA884-595F-F147-8119-1D7C452BBF5F}" presName="linear" presStyleCnt="0">
        <dgm:presLayoutVars>
          <dgm:dir/>
          <dgm:animLvl val="lvl"/>
          <dgm:resizeHandles val="exact"/>
        </dgm:presLayoutVars>
      </dgm:prSet>
      <dgm:spPr/>
    </dgm:pt>
    <dgm:pt modelId="{3112E034-DE71-C74A-965B-8ABAB71784E6}" type="pres">
      <dgm:prSet presAssocID="{744AC6B7-E167-1D41-A4EE-778F7ACCE5D4}" presName="parentLin" presStyleCnt="0"/>
      <dgm:spPr/>
    </dgm:pt>
    <dgm:pt modelId="{55EF0015-E200-2B4A-85D0-FD0780299BE8}" type="pres">
      <dgm:prSet presAssocID="{744AC6B7-E167-1D41-A4EE-778F7ACCE5D4}" presName="parentLeftMargin" presStyleLbl="node1" presStyleIdx="0" presStyleCnt="2"/>
      <dgm:spPr/>
    </dgm:pt>
    <dgm:pt modelId="{14B9940C-AB42-EC4E-8AE7-324AAE985E4B}" type="pres">
      <dgm:prSet presAssocID="{744AC6B7-E167-1D41-A4EE-778F7ACCE5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038526-441C-C340-A8BB-345D978FCB2D}" type="pres">
      <dgm:prSet presAssocID="{744AC6B7-E167-1D41-A4EE-778F7ACCE5D4}" presName="negativeSpace" presStyleCnt="0"/>
      <dgm:spPr/>
    </dgm:pt>
    <dgm:pt modelId="{2F84D684-FCDE-A34B-9088-C2E37CEA3CFE}" type="pres">
      <dgm:prSet presAssocID="{744AC6B7-E167-1D41-A4EE-778F7ACCE5D4}" presName="childText" presStyleLbl="conFgAcc1" presStyleIdx="0" presStyleCnt="2">
        <dgm:presLayoutVars>
          <dgm:bulletEnabled val="1"/>
        </dgm:presLayoutVars>
      </dgm:prSet>
      <dgm:spPr/>
    </dgm:pt>
    <dgm:pt modelId="{46FD2E31-9F84-8442-955D-F20789134483}" type="pres">
      <dgm:prSet presAssocID="{70D77CFC-B005-9A4D-93C9-BCE6CF33CE00}" presName="spaceBetweenRectangles" presStyleCnt="0"/>
      <dgm:spPr/>
    </dgm:pt>
    <dgm:pt modelId="{F04A92F6-35C1-1C47-88F7-D975025F3CFF}" type="pres">
      <dgm:prSet presAssocID="{5371FB1F-8FC8-3149-AD87-F94A6389D0FA}" presName="parentLin" presStyleCnt="0"/>
      <dgm:spPr/>
    </dgm:pt>
    <dgm:pt modelId="{604E52AE-CF2B-C241-8758-56B6511C3EF3}" type="pres">
      <dgm:prSet presAssocID="{5371FB1F-8FC8-3149-AD87-F94A6389D0FA}" presName="parentLeftMargin" presStyleLbl="node1" presStyleIdx="0" presStyleCnt="2"/>
      <dgm:spPr/>
    </dgm:pt>
    <dgm:pt modelId="{10F025F4-5E9D-6648-8180-1F6C9AC5043F}" type="pres">
      <dgm:prSet presAssocID="{5371FB1F-8FC8-3149-AD87-F94A6389D0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80CDDD-B71C-634E-B952-E9D20C900D2A}" type="pres">
      <dgm:prSet presAssocID="{5371FB1F-8FC8-3149-AD87-F94A6389D0FA}" presName="negativeSpace" presStyleCnt="0"/>
      <dgm:spPr/>
    </dgm:pt>
    <dgm:pt modelId="{4BF90E9E-2C86-5043-8E29-C058EE71FBBC}" type="pres">
      <dgm:prSet presAssocID="{5371FB1F-8FC8-3149-AD87-F94A6389D0F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7F0D09-F821-744D-948C-E3D65F0E088B}" type="presOf" srcId="{4C1DA884-595F-F147-8119-1D7C452BBF5F}" destId="{01091167-5729-0C4A-BC81-C9C48306D58A}" srcOrd="0" destOrd="0" presId="urn:microsoft.com/office/officeart/2005/8/layout/list1"/>
    <dgm:cxn modelId="{D74A0511-8D32-EC41-91EB-293962223D33}" srcId="{5371FB1F-8FC8-3149-AD87-F94A6389D0FA}" destId="{E806E84C-E6FD-FD4B-A9B1-9011F3975AA1}" srcOrd="1" destOrd="0" parTransId="{D7ABF8B9-AFE8-3546-8DC6-C3814C68A5CE}" sibTransId="{839ED6D6-B72A-864B-A6B5-A65FF7003016}"/>
    <dgm:cxn modelId="{F4401511-E758-4A42-A96B-97A9C5662256}" type="presOf" srcId="{5371FB1F-8FC8-3149-AD87-F94A6389D0FA}" destId="{604E52AE-CF2B-C241-8758-56B6511C3EF3}" srcOrd="0" destOrd="0" presId="urn:microsoft.com/office/officeart/2005/8/layout/list1"/>
    <dgm:cxn modelId="{35F28B20-5CFC-B340-9A82-93A6F2161E09}" type="presOf" srcId="{441585A9-4606-4045-8C5C-AACB9FC04684}" destId="{2F84D684-FCDE-A34B-9088-C2E37CEA3CFE}" srcOrd="0" destOrd="1" presId="urn:microsoft.com/office/officeart/2005/8/layout/list1"/>
    <dgm:cxn modelId="{C9BD1423-A6DF-3348-BC99-763E08C59B1B}" type="presOf" srcId="{0AEB7A80-505C-B342-B1C3-172BC0B55DFC}" destId="{4BF90E9E-2C86-5043-8E29-C058EE71FBBC}" srcOrd="0" destOrd="0" presId="urn:microsoft.com/office/officeart/2005/8/layout/list1"/>
    <dgm:cxn modelId="{CC71A431-44A6-A643-AE56-5377DB134A86}" srcId="{744AC6B7-E167-1D41-A4EE-778F7ACCE5D4}" destId="{CD6FF0DF-7311-B743-B3E3-E328D73A6247}" srcOrd="0" destOrd="0" parTransId="{D76C7138-EF33-3B45-B859-941F812BF5A1}" sibTransId="{AB655F32-3DAB-3842-97C1-15FA79E96EB3}"/>
    <dgm:cxn modelId="{7F229472-DF63-5343-9FC2-6663D13CE1C7}" type="presOf" srcId="{5371FB1F-8FC8-3149-AD87-F94A6389D0FA}" destId="{10F025F4-5E9D-6648-8180-1F6C9AC5043F}" srcOrd="1" destOrd="0" presId="urn:microsoft.com/office/officeart/2005/8/layout/list1"/>
    <dgm:cxn modelId="{F1526876-AE2D-6B43-A7CE-9377B5D76066}" type="presOf" srcId="{CD6FF0DF-7311-B743-B3E3-E328D73A6247}" destId="{2F84D684-FCDE-A34B-9088-C2E37CEA3CFE}" srcOrd="0" destOrd="0" presId="urn:microsoft.com/office/officeart/2005/8/layout/list1"/>
    <dgm:cxn modelId="{F24A137F-63F8-0349-8D73-3C1FBAF4D5B1}" srcId="{5371FB1F-8FC8-3149-AD87-F94A6389D0FA}" destId="{0AEB7A80-505C-B342-B1C3-172BC0B55DFC}" srcOrd="0" destOrd="0" parTransId="{6652B040-8319-CF4C-99F0-F42719967E0F}" sibTransId="{1E6FF472-6021-6B41-B7A3-7C7CF50BE24A}"/>
    <dgm:cxn modelId="{88BDC1A5-7006-314C-BA14-9357BE5D835B}" type="presOf" srcId="{B5C5D496-9CFB-1D42-8C5C-D27A7357C67D}" destId="{2F84D684-FCDE-A34B-9088-C2E37CEA3CFE}" srcOrd="0" destOrd="2" presId="urn:microsoft.com/office/officeart/2005/8/layout/list1"/>
    <dgm:cxn modelId="{CE4448B2-41C1-9A4C-8A0E-3318122C6424}" srcId="{744AC6B7-E167-1D41-A4EE-778F7ACCE5D4}" destId="{19AB4D0A-8E87-E146-8CF7-916F0FA61347}" srcOrd="3" destOrd="0" parTransId="{AB2754D6-7108-264E-A74E-2CAA7BA3178E}" sibTransId="{E3C3518C-2027-EA42-8367-77FA4729EB5C}"/>
    <dgm:cxn modelId="{CF41F7CC-291E-8E47-AD59-1CA3A64A4628}" srcId="{744AC6B7-E167-1D41-A4EE-778F7ACCE5D4}" destId="{B5C5D496-9CFB-1D42-8C5C-D27A7357C67D}" srcOrd="2" destOrd="0" parTransId="{14B5D81E-A85E-DB45-A96C-5A94E3F3D9A8}" sibTransId="{AC7FAF12-055E-7A49-9766-5E838CA6BC4F}"/>
    <dgm:cxn modelId="{F7B481CE-A6B0-2845-BD08-F519CC14F583}" type="presOf" srcId="{FBB402B7-07C1-1645-8086-021168F3B39F}" destId="{2F84D684-FCDE-A34B-9088-C2E37CEA3CFE}" srcOrd="0" destOrd="4" presId="urn:microsoft.com/office/officeart/2005/8/layout/list1"/>
    <dgm:cxn modelId="{5FF75CDB-FDB8-B24B-8667-718968393D71}" srcId="{4C1DA884-595F-F147-8119-1D7C452BBF5F}" destId="{744AC6B7-E167-1D41-A4EE-778F7ACCE5D4}" srcOrd="0" destOrd="0" parTransId="{812E2396-C2CB-7044-8751-E1CD7E31BD1E}" sibTransId="{70D77CFC-B005-9A4D-93C9-BCE6CF33CE00}"/>
    <dgm:cxn modelId="{7BDE77E3-67E7-784E-92D3-5D00822D048D}" type="presOf" srcId="{E806E84C-E6FD-FD4B-A9B1-9011F3975AA1}" destId="{4BF90E9E-2C86-5043-8E29-C058EE71FBBC}" srcOrd="0" destOrd="1" presId="urn:microsoft.com/office/officeart/2005/8/layout/list1"/>
    <dgm:cxn modelId="{48BFBCE3-29EA-2F4C-8D4F-28465927E98E}" type="presOf" srcId="{744AC6B7-E167-1D41-A4EE-778F7ACCE5D4}" destId="{14B9940C-AB42-EC4E-8AE7-324AAE985E4B}" srcOrd="1" destOrd="0" presId="urn:microsoft.com/office/officeart/2005/8/layout/list1"/>
    <dgm:cxn modelId="{5457E6E5-1ACA-E942-A6F1-5DFBF517B441}" srcId="{744AC6B7-E167-1D41-A4EE-778F7ACCE5D4}" destId="{441585A9-4606-4045-8C5C-AACB9FC04684}" srcOrd="1" destOrd="0" parTransId="{5FFF5DCB-AD14-774A-868C-F3C2ECCEAC73}" sibTransId="{0A5FB397-E8B0-F249-9F78-1F8412FF72A1}"/>
    <dgm:cxn modelId="{C46618ED-B452-104B-A405-59CFB1270B16}" srcId="{4C1DA884-595F-F147-8119-1D7C452BBF5F}" destId="{5371FB1F-8FC8-3149-AD87-F94A6389D0FA}" srcOrd="1" destOrd="0" parTransId="{E8B5B658-F6F3-EA43-87D7-2C67DACD4DB5}" sibTransId="{F12795A4-6348-D049-A20A-EE9DE60D141B}"/>
    <dgm:cxn modelId="{3CE886ED-CDB4-3B4E-BE0D-A5D7884E539E}" srcId="{744AC6B7-E167-1D41-A4EE-778F7ACCE5D4}" destId="{FBB402B7-07C1-1645-8086-021168F3B39F}" srcOrd="4" destOrd="0" parTransId="{A278E18D-1A2F-C749-B8F5-1F46C5F40BFB}" sibTransId="{A913F993-C522-C249-A11B-7FC714792DEA}"/>
    <dgm:cxn modelId="{D1A075F1-3C9A-9145-B7EB-3E0E34388D11}" type="presOf" srcId="{744AC6B7-E167-1D41-A4EE-778F7ACCE5D4}" destId="{55EF0015-E200-2B4A-85D0-FD0780299BE8}" srcOrd="0" destOrd="0" presId="urn:microsoft.com/office/officeart/2005/8/layout/list1"/>
    <dgm:cxn modelId="{D05875F7-37EF-4F4E-8FFE-6013706BC4DB}" type="presOf" srcId="{19AB4D0A-8E87-E146-8CF7-916F0FA61347}" destId="{2F84D684-FCDE-A34B-9088-C2E37CEA3CFE}" srcOrd="0" destOrd="3" presId="urn:microsoft.com/office/officeart/2005/8/layout/list1"/>
    <dgm:cxn modelId="{8C081E6E-E706-E94C-8839-28DE3CF0CE3B}" type="presParOf" srcId="{01091167-5729-0C4A-BC81-C9C48306D58A}" destId="{3112E034-DE71-C74A-965B-8ABAB71784E6}" srcOrd="0" destOrd="0" presId="urn:microsoft.com/office/officeart/2005/8/layout/list1"/>
    <dgm:cxn modelId="{9B1C20A8-E54F-CE44-B4AD-BFBCC55F7816}" type="presParOf" srcId="{3112E034-DE71-C74A-965B-8ABAB71784E6}" destId="{55EF0015-E200-2B4A-85D0-FD0780299BE8}" srcOrd="0" destOrd="0" presId="urn:microsoft.com/office/officeart/2005/8/layout/list1"/>
    <dgm:cxn modelId="{86DA2FDE-80AF-074A-B169-35D927EF0E09}" type="presParOf" srcId="{3112E034-DE71-C74A-965B-8ABAB71784E6}" destId="{14B9940C-AB42-EC4E-8AE7-324AAE985E4B}" srcOrd="1" destOrd="0" presId="urn:microsoft.com/office/officeart/2005/8/layout/list1"/>
    <dgm:cxn modelId="{94E61E04-7401-4C4C-AB45-72EF294B4BE4}" type="presParOf" srcId="{01091167-5729-0C4A-BC81-C9C48306D58A}" destId="{7F038526-441C-C340-A8BB-345D978FCB2D}" srcOrd="1" destOrd="0" presId="urn:microsoft.com/office/officeart/2005/8/layout/list1"/>
    <dgm:cxn modelId="{545201EE-F7C4-CB48-B97B-6DDDAB67C7DA}" type="presParOf" srcId="{01091167-5729-0C4A-BC81-C9C48306D58A}" destId="{2F84D684-FCDE-A34B-9088-C2E37CEA3CFE}" srcOrd="2" destOrd="0" presId="urn:microsoft.com/office/officeart/2005/8/layout/list1"/>
    <dgm:cxn modelId="{689A0106-38D7-2E4E-A75B-B93824EB8D5A}" type="presParOf" srcId="{01091167-5729-0C4A-BC81-C9C48306D58A}" destId="{46FD2E31-9F84-8442-955D-F20789134483}" srcOrd="3" destOrd="0" presId="urn:microsoft.com/office/officeart/2005/8/layout/list1"/>
    <dgm:cxn modelId="{FFC93CCC-7DE2-F04C-BE2A-60D1148ECBBE}" type="presParOf" srcId="{01091167-5729-0C4A-BC81-C9C48306D58A}" destId="{F04A92F6-35C1-1C47-88F7-D975025F3CFF}" srcOrd="4" destOrd="0" presId="urn:microsoft.com/office/officeart/2005/8/layout/list1"/>
    <dgm:cxn modelId="{63E0E981-38F0-CB4C-989B-8DAE675C1E2B}" type="presParOf" srcId="{F04A92F6-35C1-1C47-88F7-D975025F3CFF}" destId="{604E52AE-CF2B-C241-8758-56B6511C3EF3}" srcOrd="0" destOrd="0" presId="urn:microsoft.com/office/officeart/2005/8/layout/list1"/>
    <dgm:cxn modelId="{3CAA8503-76E3-AE4C-A7FE-7D18A7EC8D80}" type="presParOf" srcId="{F04A92F6-35C1-1C47-88F7-D975025F3CFF}" destId="{10F025F4-5E9D-6648-8180-1F6C9AC5043F}" srcOrd="1" destOrd="0" presId="urn:microsoft.com/office/officeart/2005/8/layout/list1"/>
    <dgm:cxn modelId="{F84BB99E-8440-F14A-B70B-286261A92537}" type="presParOf" srcId="{01091167-5729-0C4A-BC81-C9C48306D58A}" destId="{5F80CDDD-B71C-634E-B952-E9D20C900D2A}" srcOrd="5" destOrd="0" presId="urn:microsoft.com/office/officeart/2005/8/layout/list1"/>
    <dgm:cxn modelId="{A7BCE3B2-CC20-954F-AA31-1A0085EB6699}" type="presParOf" srcId="{01091167-5729-0C4A-BC81-C9C48306D58A}" destId="{4BF90E9E-2C86-5043-8E29-C058EE71FB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52D9-CE66-A844-AB8A-0D71A5C36148}">
      <dsp:nvSpPr>
        <dsp:cNvPr id="0" name=""/>
        <dsp:cNvSpPr/>
      </dsp:nvSpPr>
      <dsp:spPr>
        <a:xfrm>
          <a:off x="5145" y="2394305"/>
          <a:ext cx="2249536" cy="1349722"/>
        </a:xfrm>
        <a:prstGeom prst="roundRect">
          <a:avLst>
            <a:gd name="adj" fmla="val 10000"/>
          </a:avLst>
        </a:prstGeom>
        <a:solidFill>
          <a:srgbClr val="F597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DAFTAR KELOMPOK: </a:t>
          </a:r>
          <a:b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01 APRIL – 14 JUNI 2024 </a:t>
          </a:r>
        </a:p>
      </dsp:txBody>
      <dsp:txXfrm>
        <a:off x="44677" y="2433837"/>
        <a:ext cx="2170472" cy="1270658"/>
      </dsp:txXfrm>
    </dsp:sp>
    <dsp:sp modelId="{DAF625BF-68FC-D743-9147-5349C3F3E6E6}">
      <dsp:nvSpPr>
        <dsp:cNvPr id="0" name=""/>
        <dsp:cNvSpPr/>
      </dsp:nvSpPr>
      <dsp:spPr>
        <a:xfrm>
          <a:off x="2479635" y="2790224"/>
          <a:ext cx="476901" cy="557885"/>
        </a:xfrm>
        <a:prstGeom prst="rightArrow">
          <a:avLst>
            <a:gd name="adj1" fmla="val 60000"/>
            <a:gd name="adj2" fmla="val 50000"/>
          </a:avLst>
        </a:prstGeom>
        <a:solidFill>
          <a:srgbClr val="F9BD0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479635" y="2901801"/>
        <a:ext cx="333831" cy="334731"/>
      </dsp:txXfrm>
    </dsp:sp>
    <dsp:sp modelId="{FA602F53-48A1-AC4A-A90A-44985E98E8D1}">
      <dsp:nvSpPr>
        <dsp:cNvPr id="0" name=""/>
        <dsp:cNvSpPr/>
      </dsp:nvSpPr>
      <dsp:spPr>
        <a:xfrm>
          <a:off x="3154496" y="2394305"/>
          <a:ext cx="2249536" cy="1349722"/>
        </a:xfrm>
        <a:prstGeom prst="roundRect">
          <a:avLst>
            <a:gd name="adj" fmla="val 10000"/>
          </a:avLst>
        </a:prstGeom>
        <a:solidFill>
          <a:srgbClr val="F597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UNGGAH PROPOSAL: </a:t>
          </a:r>
          <a:b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01 APRIL – 17 JUNI 2024 </a:t>
          </a:r>
        </a:p>
      </dsp:txBody>
      <dsp:txXfrm>
        <a:off x="3194028" y="2433837"/>
        <a:ext cx="2170472" cy="1270658"/>
      </dsp:txXfrm>
    </dsp:sp>
    <dsp:sp modelId="{E1C6F4AC-C60F-CA44-99D1-3435C23D6226}">
      <dsp:nvSpPr>
        <dsp:cNvPr id="0" name=""/>
        <dsp:cNvSpPr/>
      </dsp:nvSpPr>
      <dsp:spPr>
        <a:xfrm>
          <a:off x="5628986" y="2790224"/>
          <a:ext cx="476901" cy="557885"/>
        </a:xfrm>
        <a:prstGeom prst="rightArrow">
          <a:avLst>
            <a:gd name="adj1" fmla="val 60000"/>
            <a:gd name="adj2" fmla="val 50000"/>
          </a:avLst>
        </a:prstGeom>
        <a:solidFill>
          <a:srgbClr val="F9BD0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28986" y="2901801"/>
        <a:ext cx="333831" cy="334731"/>
      </dsp:txXfrm>
    </dsp:sp>
    <dsp:sp modelId="{FDD72B13-DA0B-BC42-B03B-59D3AB48E7B4}">
      <dsp:nvSpPr>
        <dsp:cNvPr id="0" name=""/>
        <dsp:cNvSpPr/>
      </dsp:nvSpPr>
      <dsp:spPr>
        <a:xfrm>
          <a:off x="6303847" y="2394305"/>
          <a:ext cx="2249536" cy="1349722"/>
        </a:xfrm>
        <a:prstGeom prst="roundRect">
          <a:avLst>
            <a:gd name="adj" fmla="val 10000"/>
          </a:avLst>
        </a:prstGeom>
        <a:solidFill>
          <a:srgbClr val="F597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PENYISIHAN: 18 JUNI – 22 JULI 2024</a:t>
          </a:r>
        </a:p>
      </dsp:txBody>
      <dsp:txXfrm>
        <a:off x="6343379" y="2433837"/>
        <a:ext cx="2170472" cy="1270658"/>
      </dsp:txXfrm>
    </dsp:sp>
    <dsp:sp modelId="{9EB07121-457C-B048-B295-A77E6B7F5CC9}">
      <dsp:nvSpPr>
        <dsp:cNvPr id="0" name=""/>
        <dsp:cNvSpPr/>
      </dsp:nvSpPr>
      <dsp:spPr>
        <a:xfrm>
          <a:off x="8778338" y="2790224"/>
          <a:ext cx="476901" cy="557885"/>
        </a:xfrm>
        <a:prstGeom prst="rightArrow">
          <a:avLst>
            <a:gd name="adj1" fmla="val 60000"/>
            <a:gd name="adj2" fmla="val 50000"/>
          </a:avLst>
        </a:prstGeom>
        <a:solidFill>
          <a:srgbClr val="F9BD0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778338" y="2901801"/>
        <a:ext cx="333831" cy="334731"/>
      </dsp:txXfrm>
    </dsp:sp>
    <dsp:sp modelId="{ECCA4733-D875-B64C-A185-8BA5850D3378}">
      <dsp:nvSpPr>
        <dsp:cNvPr id="0" name=""/>
        <dsp:cNvSpPr/>
      </dsp:nvSpPr>
      <dsp:spPr>
        <a:xfrm>
          <a:off x="9453199" y="2394305"/>
          <a:ext cx="2249536" cy="1349722"/>
        </a:xfrm>
        <a:prstGeom prst="roundRect">
          <a:avLst>
            <a:gd name="adj" fmla="val 10000"/>
          </a:avLst>
        </a:prstGeom>
        <a:solidFill>
          <a:srgbClr val="F597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FINAL: 09 – 13 September 2024 </a:t>
          </a:r>
        </a:p>
      </dsp:txBody>
      <dsp:txXfrm>
        <a:off x="9492731" y="2433837"/>
        <a:ext cx="2170472" cy="1270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7513-09DF-FE45-8226-E323D7C71665}">
      <dsp:nvSpPr>
        <dsp:cNvPr id="0" name=""/>
        <dsp:cNvSpPr/>
      </dsp:nvSpPr>
      <dsp:spPr>
        <a:xfrm>
          <a:off x="0" y="407012"/>
          <a:ext cx="9056392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D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77" tIns="270764" rIns="70287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Aplikasi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mampu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berjalan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baik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memenuhi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tujuan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dicapai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memperlihatkan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sisi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pendidikan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mempunyai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dampak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manfaat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sekaligus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unsur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menghibur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en-GB" sz="1300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entertainment value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dari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sebuah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</dsp:txBody>
      <dsp:txXfrm>
        <a:off x="0" y="407012"/>
        <a:ext cx="9056392" cy="982799"/>
      </dsp:txXfrm>
    </dsp:sp>
    <dsp:sp modelId="{CE7400E3-425D-A649-91D7-50F9CD93CD58}">
      <dsp:nvSpPr>
        <dsp:cNvPr id="0" name=""/>
        <dsp:cNvSpPr/>
      </dsp:nvSpPr>
      <dsp:spPr>
        <a:xfrm>
          <a:off x="452819" y="215132"/>
          <a:ext cx="6339474" cy="383760"/>
        </a:xfrm>
        <a:prstGeom prst="roundRect">
          <a:avLst/>
        </a:prstGeom>
        <a:solidFill>
          <a:srgbClr val="F59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617" tIns="0" rIns="2396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KRITERIA</a:t>
          </a:r>
        </a:p>
      </dsp:txBody>
      <dsp:txXfrm>
        <a:off x="471553" y="233866"/>
        <a:ext cx="6302006" cy="346292"/>
      </dsp:txXfrm>
    </dsp:sp>
    <dsp:sp modelId="{5B594115-8F7A-FB40-AF7B-D1088446BE3E}">
      <dsp:nvSpPr>
        <dsp:cNvPr id="0" name=""/>
        <dsp:cNvSpPr/>
      </dsp:nvSpPr>
      <dsp:spPr>
        <a:xfrm>
          <a:off x="0" y="1651892"/>
          <a:ext cx="9056392" cy="1515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D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77" tIns="270764" rIns="70287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TIK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Peningkatan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Pelayanan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Publik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Menuju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Masyarakat Indonesia yang Sejahtera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Divisi X: 17 </a:t>
          </a:r>
          <a:r>
            <a:rPr lang="en-GB" sz="1300" b="1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SGDs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GB" sz="1300" b="1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Development Goals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Solusi yang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diajukan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harus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secara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jelas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terkait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spesifik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GEMASTIK XVII,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sekaligus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dapat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terhubung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satu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atau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lebih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SDG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Disarankan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untuk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merinci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target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sz="13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indikator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terkait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SDG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dipilih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</dsp:txBody>
      <dsp:txXfrm>
        <a:off x="0" y="1651892"/>
        <a:ext cx="9056392" cy="1515149"/>
      </dsp:txXfrm>
    </dsp:sp>
    <dsp:sp modelId="{3D507BA9-AD59-0E46-AD80-EFE7204A70DE}">
      <dsp:nvSpPr>
        <dsp:cNvPr id="0" name=""/>
        <dsp:cNvSpPr/>
      </dsp:nvSpPr>
      <dsp:spPr>
        <a:xfrm>
          <a:off x="452819" y="1460012"/>
          <a:ext cx="6339474" cy="383760"/>
        </a:xfrm>
        <a:prstGeom prst="roundRect">
          <a:avLst/>
        </a:prstGeom>
        <a:solidFill>
          <a:srgbClr val="F59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617" tIns="0" rIns="2396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</a:p>
      </dsp:txBody>
      <dsp:txXfrm>
        <a:off x="471553" y="1478746"/>
        <a:ext cx="6302006" cy="346292"/>
      </dsp:txXfrm>
    </dsp:sp>
    <dsp:sp modelId="{6F009D07-85BA-604E-97E4-1FF0B600E31D}">
      <dsp:nvSpPr>
        <dsp:cNvPr id="0" name=""/>
        <dsp:cNvSpPr/>
      </dsp:nvSpPr>
      <dsp:spPr>
        <a:xfrm>
          <a:off x="0" y="3429122"/>
          <a:ext cx="9056392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D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77" tIns="270764" rIns="70287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Platform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bebas</a:t>
          </a:r>
          <a:endParaRPr lang="en-GB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Belum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pernah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dipublikasikan</a:t>
          </a:r>
          <a:endParaRPr lang="en-GB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Perhatikan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HKI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 SARA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radikal</a:t>
          </a:r>
          <a:endParaRPr lang="en-GB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pronografi</a:t>
          </a:r>
          <a:endParaRPr lang="en-GB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mengandung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kekerasan</a:t>
          </a:r>
          <a:endParaRPr lang="en-GB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Melanggar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UU &amp; Hukum di Indonesia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Check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umum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3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Gemastik</a:t>
          </a:r>
          <a:r>
            <a:rPr lang="en-GB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2024</a:t>
          </a:r>
        </a:p>
      </dsp:txBody>
      <dsp:txXfrm>
        <a:off x="0" y="3429122"/>
        <a:ext cx="9056392" cy="2457000"/>
      </dsp:txXfrm>
    </dsp:sp>
    <dsp:sp modelId="{A27BA5DB-DCFE-C940-80DB-A8DA3E906048}">
      <dsp:nvSpPr>
        <dsp:cNvPr id="0" name=""/>
        <dsp:cNvSpPr/>
      </dsp:nvSpPr>
      <dsp:spPr>
        <a:xfrm>
          <a:off x="452819" y="3237242"/>
          <a:ext cx="6339474" cy="383760"/>
        </a:xfrm>
        <a:prstGeom prst="roundRect">
          <a:avLst/>
        </a:prstGeom>
        <a:solidFill>
          <a:srgbClr val="F59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617" tIns="0" rIns="2396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CATATAN PENTING</a:t>
          </a:r>
          <a:endParaRPr lang="en-GB" sz="13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53" y="3255976"/>
        <a:ext cx="6302006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7921-E181-1542-BF1B-D7C1ABE4D47F}">
      <dsp:nvSpPr>
        <dsp:cNvPr id="0" name=""/>
        <dsp:cNvSpPr/>
      </dsp:nvSpPr>
      <dsp:spPr>
        <a:xfrm>
          <a:off x="42" y="493571"/>
          <a:ext cx="4104232" cy="748800"/>
        </a:xfrm>
        <a:prstGeom prst="rect">
          <a:avLst/>
        </a:prstGeom>
        <a:solidFill>
          <a:srgbClr val="F597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PENYISIHAN</a:t>
          </a:r>
        </a:p>
      </dsp:txBody>
      <dsp:txXfrm>
        <a:off x="42" y="493571"/>
        <a:ext cx="4104232" cy="748800"/>
      </dsp:txXfrm>
    </dsp:sp>
    <dsp:sp modelId="{9ADBD6C5-595F-5D40-8B1E-7A8456268F01}">
      <dsp:nvSpPr>
        <dsp:cNvPr id="0" name=""/>
        <dsp:cNvSpPr/>
      </dsp:nvSpPr>
      <dsp:spPr>
        <a:xfrm>
          <a:off x="42" y="1242371"/>
          <a:ext cx="4104232" cy="3974416"/>
        </a:xfrm>
        <a:prstGeom prst="rect">
          <a:avLst/>
        </a:prstGeom>
        <a:noFill/>
        <a:ln w="12700" cap="flat" cmpd="sng" algn="ctr">
          <a:solidFill>
            <a:srgbClr val="F9BD0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SURAT PERNYATAAN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PROPOSAL (CHECK PANDUAN)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 FILE (KARYA)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 INSTALASI (JIKA ADA)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DEMO (CHECK PANDUAN)</a:t>
          </a:r>
        </a:p>
      </dsp:txBody>
      <dsp:txXfrm>
        <a:off x="42" y="1242371"/>
        <a:ext cx="4104232" cy="3974416"/>
      </dsp:txXfrm>
    </dsp:sp>
    <dsp:sp modelId="{192E2E28-6DE0-F44A-AE1A-D7D49523AC14}">
      <dsp:nvSpPr>
        <dsp:cNvPr id="0" name=""/>
        <dsp:cNvSpPr/>
      </dsp:nvSpPr>
      <dsp:spPr>
        <a:xfrm>
          <a:off x="4678868" y="493571"/>
          <a:ext cx="4104232" cy="748800"/>
        </a:xfrm>
        <a:prstGeom prst="rect">
          <a:avLst/>
        </a:prstGeom>
        <a:solidFill>
          <a:srgbClr val="F597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PROPOSAL</a:t>
          </a:r>
        </a:p>
      </dsp:txBody>
      <dsp:txXfrm>
        <a:off x="4678868" y="493571"/>
        <a:ext cx="4104232" cy="748800"/>
      </dsp:txXfrm>
    </dsp:sp>
    <dsp:sp modelId="{B48409D2-23DC-DD49-B0FA-F9B0EAF196F7}">
      <dsp:nvSpPr>
        <dsp:cNvPr id="0" name=""/>
        <dsp:cNvSpPr/>
      </dsp:nvSpPr>
      <dsp:spPr>
        <a:xfrm>
          <a:off x="4678868" y="1242371"/>
          <a:ext cx="4104232" cy="3974416"/>
        </a:xfrm>
        <a:prstGeom prst="rect">
          <a:avLst/>
        </a:prstGeom>
        <a:noFill/>
        <a:ln w="12700" cap="flat" cmpd="sng" algn="ctr">
          <a:solidFill>
            <a:srgbClr val="F9BD0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Nama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sz="2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&amp;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motivasi</a:t>
          </a:r>
          <a:endParaRPr lang="en-GB" sz="2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GDD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Teknologi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Sumber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Daya</a:t>
          </a:r>
          <a:endParaRPr lang="en-GB" sz="2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Tahapan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endParaRPr lang="en-GB" sz="2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Hasil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jika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</a:t>
          </a:r>
          <a:r>
            <a:rPr lang="en-GB" sz="2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sp:txBody>
      <dsp:txXfrm>
        <a:off x="4678868" y="1242371"/>
        <a:ext cx="4104232" cy="3974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0257C-EE56-F743-92E4-26B4E7F9612E}">
      <dsp:nvSpPr>
        <dsp:cNvPr id="0" name=""/>
        <dsp:cNvSpPr/>
      </dsp:nvSpPr>
      <dsp:spPr>
        <a:xfrm>
          <a:off x="42" y="151579"/>
          <a:ext cx="4104232" cy="576000"/>
        </a:xfrm>
        <a:prstGeom prst="rect">
          <a:avLst/>
        </a:prstGeom>
        <a:solidFill>
          <a:srgbClr val="F597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</a:t>
          </a:r>
        </a:p>
      </dsp:txBody>
      <dsp:txXfrm>
        <a:off x="42" y="151579"/>
        <a:ext cx="4104232" cy="576000"/>
      </dsp:txXfrm>
    </dsp:sp>
    <dsp:sp modelId="{2DC40363-F6DA-0842-A556-BFB98D06A880}">
      <dsp:nvSpPr>
        <dsp:cNvPr id="0" name=""/>
        <dsp:cNvSpPr/>
      </dsp:nvSpPr>
      <dsp:spPr>
        <a:xfrm>
          <a:off x="42" y="727579"/>
          <a:ext cx="4104232" cy="4831199"/>
        </a:xfrm>
        <a:prstGeom prst="rect">
          <a:avLst/>
        </a:prstGeom>
        <a:noFill/>
        <a:ln w="12700" cap="flat" cmpd="sng" algn="ctr">
          <a:solidFill>
            <a:srgbClr val="F9BD0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LAPORAN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POSTER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PPT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 FILE (KARYA)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PANDUAN INSTALASI (JIKA ADA)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DEMO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VIDEO PROFIL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MAKALAH + HASIL TES </a:t>
          </a:r>
          <a:r>
            <a:rPr lang="en-GB" sz="2000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SIMILARITY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(CHECK PANDUAN)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BUKTI PENDAFTARAN HKI</a:t>
          </a:r>
        </a:p>
      </dsp:txBody>
      <dsp:txXfrm>
        <a:off x="42" y="727579"/>
        <a:ext cx="4104232" cy="4831199"/>
      </dsp:txXfrm>
    </dsp:sp>
    <dsp:sp modelId="{202BF523-B3B8-F448-BFFB-B5BC1669CAD4}">
      <dsp:nvSpPr>
        <dsp:cNvPr id="0" name=""/>
        <dsp:cNvSpPr/>
      </dsp:nvSpPr>
      <dsp:spPr>
        <a:xfrm>
          <a:off x="4678868" y="151579"/>
          <a:ext cx="4104232" cy="576000"/>
        </a:xfrm>
        <a:prstGeom prst="rect">
          <a:avLst/>
        </a:prstGeom>
        <a:solidFill>
          <a:srgbClr val="F597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LAPORAN</a:t>
          </a:r>
        </a:p>
      </dsp:txBody>
      <dsp:txXfrm>
        <a:off x="4678868" y="151579"/>
        <a:ext cx="4104232" cy="576000"/>
      </dsp:txXfrm>
    </dsp:sp>
    <dsp:sp modelId="{8DB33C27-899F-FD4D-B1E2-73608F424E49}">
      <dsp:nvSpPr>
        <dsp:cNvPr id="0" name=""/>
        <dsp:cNvSpPr/>
      </dsp:nvSpPr>
      <dsp:spPr>
        <a:xfrm>
          <a:off x="4678868" y="727579"/>
          <a:ext cx="4104232" cy="4831199"/>
        </a:xfrm>
        <a:prstGeom prst="rect">
          <a:avLst/>
        </a:prstGeom>
        <a:noFill/>
        <a:ln w="12700" cap="flat" cmpd="sng" algn="ctr">
          <a:solidFill>
            <a:srgbClr val="F9BD0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Nama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&amp;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motivasi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GDD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Teknologi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dan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Sumber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Daya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Tahapan</a:t>
          </a: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Hasil </a:t>
          </a:r>
          <a:r>
            <a:rPr lang="en-GB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678868" y="727579"/>
        <a:ext cx="4104232" cy="4831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4D684-FCDE-A34B-9088-C2E37CEA3CFE}">
      <dsp:nvSpPr>
        <dsp:cNvPr id="0" name=""/>
        <dsp:cNvSpPr/>
      </dsp:nvSpPr>
      <dsp:spPr>
        <a:xfrm>
          <a:off x="0" y="351411"/>
          <a:ext cx="9480329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D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779" tIns="395732" rIns="73577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Unsur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pendidikan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pada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endParaRPr lang="en-GB" sz="1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Kreativitas</a:t>
          </a:r>
          <a:endParaRPr lang="en-GB" sz="1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Aesthetics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Gameplay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Kesesuaian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Fitur</a:t>
          </a:r>
        </a:p>
      </dsp:txBody>
      <dsp:txXfrm>
        <a:off x="0" y="351411"/>
        <a:ext cx="9480329" cy="2214450"/>
      </dsp:txXfrm>
    </dsp:sp>
    <dsp:sp modelId="{14B9940C-AB42-EC4E-8AE7-324AAE985E4B}">
      <dsp:nvSpPr>
        <dsp:cNvPr id="0" name=""/>
        <dsp:cNvSpPr/>
      </dsp:nvSpPr>
      <dsp:spPr>
        <a:xfrm>
          <a:off x="474016" y="70971"/>
          <a:ext cx="6636230" cy="560879"/>
        </a:xfrm>
        <a:prstGeom prst="roundRect">
          <a:avLst/>
        </a:prstGeom>
        <a:solidFill>
          <a:srgbClr val="F59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34" tIns="0" rIns="2508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RUBRIK</a:t>
          </a:r>
        </a:p>
      </dsp:txBody>
      <dsp:txXfrm>
        <a:off x="501396" y="98351"/>
        <a:ext cx="6581470" cy="506119"/>
      </dsp:txXfrm>
    </dsp:sp>
    <dsp:sp modelId="{4BF90E9E-2C86-5043-8E29-C058EE71FBBC}">
      <dsp:nvSpPr>
        <dsp:cNvPr id="0" name=""/>
        <dsp:cNvSpPr/>
      </dsp:nvSpPr>
      <dsp:spPr>
        <a:xfrm>
          <a:off x="0" y="2948901"/>
          <a:ext cx="9480329" cy="1765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D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779" tIns="395732" rIns="73577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Benang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merah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kuat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antara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latar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belakang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tujuan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manfaat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perancangan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permainan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dan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evaluasi</a:t>
          </a:r>
          <a:endParaRPr lang="en-GB" sz="1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Juri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yang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berasal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dari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PT yang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sama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dengan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Peserta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tidak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akan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ikut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menilai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karya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peserta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tersebut</a:t>
          </a: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0" y="2948901"/>
        <a:ext cx="9480329" cy="1765575"/>
      </dsp:txXfrm>
    </dsp:sp>
    <dsp:sp modelId="{10F025F4-5E9D-6648-8180-1F6C9AC5043F}">
      <dsp:nvSpPr>
        <dsp:cNvPr id="0" name=""/>
        <dsp:cNvSpPr/>
      </dsp:nvSpPr>
      <dsp:spPr>
        <a:xfrm>
          <a:off x="474016" y="2668461"/>
          <a:ext cx="6636230" cy="560879"/>
        </a:xfrm>
        <a:prstGeom prst="roundRect">
          <a:avLst/>
        </a:prstGeom>
        <a:solidFill>
          <a:srgbClr val="F59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34" tIns="0" rIns="2508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CATATAN PENTING</a:t>
          </a:r>
        </a:p>
      </dsp:txBody>
      <dsp:txXfrm>
        <a:off x="501396" y="2695841"/>
        <a:ext cx="6581470" cy="50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9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85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0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1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3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  <a:t>02/04/24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0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487D4-8CCF-6DEF-7880-D10C58D7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Divisi X :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Permainan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6F1622-FD15-1190-C691-D491F33F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824985"/>
              </p:ext>
            </p:extLst>
          </p:nvPr>
        </p:nvGraphicFramePr>
        <p:xfrm>
          <a:off x="264342" y="805342"/>
          <a:ext cx="1170788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63BA19-99C9-147C-7025-7ED56B44C7E3}"/>
              </a:ext>
            </a:extLst>
          </p:cNvPr>
          <p:cNvSpPr txBox="1"/>
          <p:nvPr/>
        </p:nvSpPr>
        <p:spPr>
          <a:xfrm>
            <a:off x="1418897" y="150006"/>
            <a:ext cx="7956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JADWAL PELAKSANAAN</a:t>
            </a:r>
          </a:p>
        </p:txBody>
      </p:sp>
    </p:spTree>
    <p:extLst>
      <p:ext uri="{BB962C8B-B14F-4D97-AF65-F5344CB8AC3E}">
        <p14:creationId xmlns:p14="http://schemas.microsoft.com/office/powerpoint/2010/main" val="396761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618451-2C71-89AD-D11D-00FB69B47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566457"/>
              </p:ext>
            </p:extLst>
          </p:nvPr>
        </p:nvGraphicFramePr>
        <p:xfrm>
          <a:off x="87630" y="857892"/>
          <a:ext cx="9056392" cy="610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531E89-457B-09FC-0FE3-1C51779D58EA}"/>
              </a:ext>
            </a:extLst>
          </p:cNvPr>
          <p:cNvSpPr txBox="1"/>
          <p:nvPr/>
        </p:nvSpPr>
        <p:spPr>
          <a:xfrm>
            <a:off x="9380494" y="4408213"/>
            <a:ext cx="2575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sdgs.un.org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/goals</a:t>
            </a:r>
          </a:p>
        </p:txBody>
      </p:sp>
      <p:pic>
        <p:nvPicPr>
          <p:cNvPr id="1026" name="Picture 2" descr="Sustainable Development Goals (SDGs) and Disability | United Nations Enable">
            <a:extLst>
              <a:ext uri="{FF2B5EF4-FFF2-40B4-BE49-F238E27FC236}">
                <a16:creationId xmlns:a16="http://schemas.microsoft.com/office/drawing/2014/main" id="{59A2C7A1-C01F-F11A-1694-F8C3DCC6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2" y="2596930"/>
            <a:ext cx="3047978" cy="18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C8BFA-8F9A-19D4-4136-C19EFE848E17}"/>
              </a:ext>
            </a:extLst>
          </p:cNvPr>
          <p:cNvSpPr txBox="1"/>
          <p:nvPr/>
        </p:nvSpPr>
        <p:spPr>
          <a:xfrm>
            <a:off x="1418897" y="150006"/>
            <a:ext cx="7956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KRITERIA UMUM</a:t>
            </a:r>
          </a:p>
        </p:txBody>
      </p:sp>
    </p:spTree>
    <p:extLst>
      <p:ext uri="{BB962C8B-B14F-4D97-AF65-F5344CB8AC3E}">
        <p14:creationId xmlns:p14="http://schemas.microsoft.com/office/powerpoint/2010/main" val="202734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483562-C91D-FBB0-EF6C-FB3A63B90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902410"/>
              </p:ext>
            </p:extLst>
          </p:nvPr>
        </p:nvGraphicFramePr>
        <p:xfrm>
          <a:off x="1704428" y="974220"/>
          <a:ext cx="8783144" cy="571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D1769D-C271-AEFC-26D7-FF0C103C4BAF}"/>
              </a:ext>
            </a:extLst>
          </p:cNvPr>
          <p:cNvSpPr txBox="1"/>
          <p:nvPr/>
        </p:nvSpPr>
        <p:spPr>
          <a:xfrm>
            <a:off x="1418897" y="150006"/>
            <a:ext cx="7956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KRITERIA PENYISIHAN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2D467-B642-EE19-32CE-80E248528B43}"/>
              </a:ext>
            </a:extLst>
          </p:cNvPr>
          <p:cNvSpPr txBox="1"/>
          <p:nvPr/>
        </p:nvSpPr>
        <p:spPr>
          <a:xfrm>
            <a:off x="4713889" y="6390287"/>
            <a:ext cx="2764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DOKUMEN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308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483562-C91D-FBB0-EF6C-FB3A63B90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92841"/>
              </p:ext>
            </p:extLst>
          </p:nvPr>
        </p:nvGraphicFramePr>
        <p:xfrm>
          <a:off x="1704427" y="911381"/>
          <a:ext cx="8783144" cy="571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D1769D-C271-AEFC-26D7-FF0C103C4BAF}"/>
              </a:ext>
            </a:extLst>
          </p:cNvPr>
          <p:cNvSpPr txBox="1"/>
          <p:nvPr/>
        </p:nvSpPr>
        <p:spPr>
          <a:xfrm>
            <a:off x="1418897" y="150006"/>
            <a:ext cx="7956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KRITERIA FINAL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2D467-B642-EE19-32CE-80E248528B43}"/>
              </a:ext>
            </a:extLst>
          </p:cNvPr>
          <p:cNvSpPr txBox="1"/>
          <p:nvPr/>
        </p:nvSpPr>
        <p:spPr>
          <a:xfrm>
            <a:off x="2680139" y="6502323"/>
            <a:ext cx="6947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DOKUMEN + PRESENTASI + TANYA JAWAB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492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F30711-04EA-AA0E-F22A-7E9EE0BF0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818069"/>
              </p:ext>
            </p:extLst>
          </p:nvPr>
        </p:nvGraphicFramePr>
        <p:xfrm>
          <a:off x="1418897" y="1457697"/>
          <a:ext cx="9480330" cy="478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DE53EC-38D9-D4EB-35F4-4CFF283B7E93}"/>
              </a:ext>
            </a:extLst>
          </p:cNvPr>
          <p:cNvSpPr txBox="1"/>
          <p:nvPr/>
        </p:nvSpPr>
        <p:spPr>
          <a:xfrm>
            <a:off x="1418897" y="150006"/>
            <a:ext cx="7956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KRITERIA PENILAIAN</a:t>
            </a:r>
          </a:p>
        </p:txBody>
      </p:sp>
    </p:spTree>
    <p:extLst>
      <p:ext uri="{BB962C8B-B14F-4D97-AF65-F5344CB8AC3E}">
        <p14:creationId xmlns:p14="http://schemas.microsoft.com/office/powerpoint/2010/main" val="103145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C64C83-1A7A-2B8C-0D9B-DA7E5ED2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FB75E-37CB-B292-0CAE-5B94A38C3BED}"/>
              </a:ext>
            </a:extLst>
          </p:cNvPr>
          <p:cNvSpPr txBox="1"/>
          <p:nvPr/>
        </p:nvSpPr>
        <p:spPr>
          <a:xfrm>
            <a:off x="0" y="303488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597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TERIMA KASIH </a:t>
            </a:r>
          </a:p>
          <a:p>
            <a:pPr algn="ctr"/>
            <a:r>
              <a:rPr lang="en-US" sz="4800" dirty="0">
                <a:solidFill>
                  <a:srgbClr val="F9BD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SAMPAI JUMPA PADA FINAL GEMASTIK</a:t>
            </a:r>
          </a:p>
        </p:txBody>
      </p:sp>
    </p:spTree>
    <p:extLst>
      <p:ext uri="{BB962C8B-B14F-4D97-AF65-F5344CB8AC3E}">
        <p14:creationId xmlns:p14="http://schemas.microsoft.com/office/powerpoint/2010/main" val="392848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362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Andry Chowanda</cp:lastModifiedBy>
  <cp:revision>18</cp:revision>
  <dcterms:created xsi:type="dcterms:W3CDTF">2024-03-13T13:57:26Z</dcterms:created>
  <dcterms:modified xsi:type="dcterms:W3CDTF">2024-04-02T04:35:17Z</dcterms:modified>
</cp:coreProperties>
</file>